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1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5143500" cx="9144000"/>
  <p:notesSz cx="6858000" cy="9144000"/>
  <p:embeddedFontLst>
    <p:embeddedFont>
      <p:font typeface="Roboto"/>
      <p:regular r:id="rId24"/>
      <p:bold r:id="rId25"/>
      <p:italic r:id="rId26"/>
      <p:boldItalic r:id="rId27"/>
    </p:embeddedFont>
    <p:embeddedFont>
      <p:font typeface="Oxygen"/>
      <p:regular r:id="rId28"/>
      <p:bold r:id="rId29"/>
    </p:embeddedFont>
    <p:embeddedFont>
      <p:font typeface="Roboto Medium"/>
      <p:regular r:id="rId30"/>
      <p:bold r:id="rId31"/>
      <p:italic r:id="rId32"/>
      <p:boldItalic r:id="rId33"/>
    </p:embeddedFont>
    <p:embeddedFont>
      <p:font typeface="Poppins"/>
      <p:regular r:id="rId34"/>
      <p:bold r:id="rId35"/>
      <p:italic r:id="rId36"/>
      <p:boldItalic r:id="rId37"/>
    </p:embeddedFont>
    <p:embeddedFont>
      <p:font typeface="Poppins Medium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font" Target="fonts/PoppinsMedium-bold.fntdata"/><Relationship Id="rId26" Type="http://schemas.openxmlformats.org/officeDocument/2006/relationships/font" Target="fonts/Roboto-italic.fntdata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4" Type="http://schemas.openxmlformats.org/officeDocument/2006/relationships/font" Target="fonts/Poppins-regular.fntdata"/><Relationship Id="rId21" Type="http://schemas.openxmlformats.org/officeDocument/2006/relationships/slide" Target="slides/slide17.xml"/><Relationship Id="rId42" Type="http://schemas.openxmlformats.org/officeDocument/2006/relationships/customXml" Target="../customXml/item1.xml"/><Relationship Id="rId7" Type="http://schemas.openxmlformats.org/officeDocument/2006/relationships/slide" Target="slides/slide3.xml"/><Relationship Id="rId41" Type="http://schemas.openxmlformats.org/officeDocument/2006/relationships/font" Target="fonts/PoppinsMedium-boldItalic.fntdata"/><Relationship Id="rId2" Type="http://schemas.openxmlformats.org/officeDocument/2006/relationships/presProps" Target="presProps.xml"/><Relationship Id="rId20" Type="http://schemas.openxmlformats.org/officeDocument/2006/relationships/slide" Target="slides/slide16.xml"/><Relationship Id="rId29" Type="http://schemas.openxmlformats.org/officeDocument/2006/relationships/font" Target="fonts/Oxygen-bold.fntdata"/><Relationship Id="rId16" Type="http://schemas.openxmlformats.org/officeDocument/2006/relationships/slide" Target="slides/slide12.xml"/><Relationship Id="rId40" Type="http://schemas.openxmlformats.org/officeDocument/2006/relationships/font" Target="fonts/PoppinsMedium-italic.fntdata"/><Relationship Id="rId1" Type="http://schemas.openxmlformats.org/officeDocument/2006/relationships/theme" Target="theme/theme1.xml"/><Relationship Id="rId6" Type="http://schemas.openxmlformats.org/officeDocument/2006/relationships/slide" Target="slides/slide2.xml"/><Relationship Id="rId32" Type="http://schemas.openxmlformats.org/officeDocument/2006/relationships/font" Target="fonts/RobotoMedium-italic.fntdata"/><Relationship Id="rId37" Type="http://schemas.openxmlformats.org/officeDocument/2006/relationships/font" Target="fonts/Poppins-boldItalic.fntdata"/><Relationship Id="rId24" Type="http://schemas.openxmlformats.org/officeDocument/2006/relationships/font" Target="fonts/Roboto-regular.fntdata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36" Type="http://schemas.openxmlformats.org/officeDocument/2006/relationships/font" Target="fonts/Poppins-italic.fntdata"/><Relationship Id="rId23" Type="http://schemas.openxmlformats.org/officeDocument/2006/relationships/slide" Target="slides/slide19.xml"/><Relationship Id="rId28" Type="http://schemas.openxmlformats.org/officeDocument/2006/relationships/font" Target="fonts/Oxygen-regular.fntdata"/><Relationship Id="rId15" Type="http://schemas.openxmlformats.org/officeDocument/2006/relationships/slide" Target="slides/slide11.xml"/><Relationship Id="rId31" Type="http://schemas.openxmlformats.org/officeDocument/2006/relationships/font" Target="fonts/RobotoMedium-bold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30" Type="http://schemas.openxmlformats.org/officeDocument/2006/relationships/font" Target="fonts/RobotoMedium-regular.fntdata"/><Relationship Id="rId35" Type="http://schemas.openxmlformats.org/officeDocument/2006/relationships/font" Target="fonts/Poppins-bold.fntdata"/><Relationship Id="rId22" Type="http://schemas.openxmlformats.org/officeDocument/2006/relationships/slide" Target="slides/slide18.xml"/><Relationship Id="rId27" Type="http://schemas.openxmlformats.org/officeDocument/2006/relationships/font" Target="fonts/Roboto-boldItalic.fntdata"/><Relationship Id="rId14" Type="http://schemas.openxmlformats.org/officeDocument/2006/relationships/slide" Target="slides/slide10.xml"/><Relationship Id="rId43" Type="http://schemas.openxmlformats.org/officeDocument/2006/relationships/customXml" Target="../customXml/item2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33" Type="http://schemas.openxmlformats.org/officeDocument/2006/relationships/font" Target="fonts/RobotoMedium-boldItalic.fntdata"/><Relationship Id="rId38" Type="http://schemas.openxmlformats.org/officeDocument/2006/relationships/font" Target="fonts/PoppinsMedium-regular.fntdata"/><Relationship Id="rId25" Type="http://schemas.openxmlformats.org/officeDocument/2006/relationships/font" Target="fonts/Roboto-bold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89d2249a3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89d2249a3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6649f64137_0_10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g26649f64137_0_10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4c066aa0570bf70_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g24c066aa0570bf7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4c066aa0570bf70_11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6" name="Google Shape;536;g24c066aa0570bf70_1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b8faf63b4d_0_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g2b8faf63b4d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b8faf63b4d_0_1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8" name="Google Shape;598;g2b8faf63b4d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2b8faf63b4d_0_2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2" name="Google Shape;662;g2b8faf63b4d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2b8faf63b4d_0_2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9" name="Google Shape;729;g2b8faf63b4d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26649f64137_0_13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4" name="Google Shape;804;g26649f64137_0_1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26649f64137_0_10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26649f64137_0_10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24c066aa0570bf70_28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24c066aa0570bf70_28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6649f64137_0_13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6649f64137_0_1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4c066aa0570bf7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4c066aa0570bf7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4c066aa0570bf70_1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4c066aa0570bf70_1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4c066aa0570bf7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24c066aa0570bf7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4c066aa0570bf70_18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24c066aa0570bf70_18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6649f6413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6649f6413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Point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Align with the customer that: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AI is something they have to lean into vs fight - competitive need for the business, developer supercharger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AI exacerbates the application security problem they already have - even more code, with even more vulnerabilities means security team is even less able to keep up - either slowing progress or releasing more vulnerable code.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More code from experienced developers getting faster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Morde code from inexperienced or ‘citizen’ developers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Data points: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Why</a:t>
            </a:r>
            <a:r>
              <a:rPr lang="en"/>
              <a:t>: AWS &amp; GitHub studies show 55%+ productivity boost with AI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So:</a:t>
            </a:r>
            <a:r>
              <a:rPr lang="en"/>
              <a:t> GitHub sees 92% of US devs already using AI coding tools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But</a:t>
            </a:r>
            <a:r>
              <a:rPr lang="en"/>
              <a:t>: NYU saw 40% of Co-pilot code created vulns, Stanford found devs using AI produces less secure code than devs without AI, but thought they had produced more secure code.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Transition to: Traditional appsec approaches will fail.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b8faf63b4d_0_4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2b8faf63b4d_0_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3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Quality and Reliability</a:t>
            </a:r>
            <a:endParaRPr b="1" sz="123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3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AI-generated code’s quality and reliability may vary due to training on incomplete or biased datasets.</a:t>
            </a:r>
            <a:endParaRPr sz="123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3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AI hallucinations suggest non-existing packages that enable supply-chain attacks.</a:t>
            </a:r>
            <a:endParaRPr sz="123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3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3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Blind Trust</a:t>
            </a:r>
            <a:endParaRPr b="1" sz="123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3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Devs commit generated code (they may not entirely understand), and the reviewer isn’t thorough. </a:t>
            </a:r>
            <a:br>
              <a:rPr lang="en" sz="123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23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Imagine one dev generates the code, other dev uses AI to review it and then they ship that to production.</a:t>
            </a:r>
            <a:br>
              <a:rPr lang="en" sz="123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23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3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Security Vulnerabilities</a:t>
            </a:r>
            <a:endParaRPr b="1" sz="123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3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AI-generated code may introduce new vulnerabilities due to flaws in AI models or biased training data.</a:t>
            </a:r>
            <a:br>
              <a:rPr lang="en" sz="123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23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Multiple studies already showed that although ChatGPT can generate code, but it only sees basic security flaws.</a:t>
            </a:r>
            <a:endParaRPr sz="123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123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" sz="123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Intellectual Property</a:t>
            </a:r>
            <a:endParaRPr b="1" sz="123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3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Code generation AI carries the risk of unintentional intellectual property violations.</a:t>
            </a:r>
            <a:br>
              <a:rPr lang="en" sz="123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23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If your company will go through acquisition having code ownership is important.</a:t>
            </a:r>
            <a:endParaRPr sz="123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3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b8faf63b4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g2b8faf63b4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Janet: Compounding complexity on what AI brings to the table.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Jonaki: Wow! If youre bringing your own AI, you should secure it with Synk. We think it’s a great way to use GenAI securely. What other opps do you see for us</a:t>
            </a:r>
            <a:br>
              <a:rPr lang="en"/>
            </a:br>
            <a:endParaRPr/>
          </a:p>
        </p:txBody>
      </p:sp>
      <p:sp>
        <p:nvSpPr>
          <p:cNvPr id="500" name="Google Shape;500;g2b8faf63b4d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1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5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1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5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1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image" Target="../media/image15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5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15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5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5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5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Relationship Id="rId3" Type="http://schemas.openxmlformats.org/officeDocument/2006/relationships/image" Target="../media/image15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5.png"/><Relationship Id="rId3" Type="http://schemas.openxmlformats.org/officeDocument/2006/relationships/image" Target="../media/image15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Relationship Id="rId3" Type="http://schemas.openxmlformats.org/officeDocument/2006/relationships/image" Target="../media/image1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5.png"/><Relationship Id="rId3" Type="http://schemas.openxmlformats.org/officeDocument/2006/relationships/image" Target="../media/image15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7.png"/><Relationship Id="rId3" Type="http://schemas.openxmlformats.org/officeDocument/2006/relationships/image" Target="../media/image15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5.png"/><Relationship Id="rId3" Type="http://schemas.openxmlformats.org/officeDocument/2006/relationships/image" Target="../media/image15.png"/><Relationship Id="rId4" Type="http://schemas.openxmlformats.org/officeDocument/2006/relationships/image" Target="../media/image45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6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5.png"/><Relationship Id="rId3" Type="http://schemas.openxmlformats.org/officeDocument/2006/relationships/image" Target="../media/image49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5.png"/><Relationship Id="rId3" Type="http://schemas.openxmlformats.org/officeDocument/2006/relationships/image" Target="../media/image1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5.png"/><Relationship Id="rId3" Type="http://schemas.openxmlformats.org/officeDocument/2006/relationships/image" Target="../media/image36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image" Target="../media/image15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5.png"/><Relationship Id="rId3" Type="http://schemas.openxmlformats.org/officeDocument/2006/relationships/image" Target="../media/image15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58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5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5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1 1">
  <p:cSld name="TITLE_4_2_1_1_1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986866"/>
            <a:ext cx="9144003" cy="315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7527850" y="2488012"/>
            <a:ext cx="1087550" cy="10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/>
          </a:blip>
          <a:srcRect b="71141" l="0" r="0" t="0"/>
          <a:stretch/>
        </p:blipFill>
        <p:spPr>
          <a:xfrm>
            <a:off x="552075" y="496025"/>
            <a:ext cx="1590201" cy="31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>
            <p:ph type="ctrTitle"/>
          </p:nvPr>
        </p:nvSpPr>
        <p:spPr>
          <a:xfrm>
            <a:off x="1095975" y="1367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3600"/>
              <a:buFont typeface="Poppins"/>
              <a:buNone/>
              <a:defRPr b="1" sz="36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095976" y="26817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400"/>
              <a:buFont typeface="Poppins"/>
              <a:buNone/>
              <a:defRPr sz="24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2 2 2 1">
  <p:cSld name="TITLE_4_2_1_2_2_2_1">
    <p:bg>
      <p:bgPr>
        <a:solidFill>
          <a:schemeClr val="lt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6853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/>
          <p:nvPr>
            <p:ph type="ctrTitle"/>
          </p:nvPr>
        </p:nvSpPr>
        <p:spPr>
          <a:xfrm>
            <a:off x="791175" y="1090050"/>
            <a:ext cx="75840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3600"/>
              <a:buFont typeface="Poppins"/>
              <a:buNone/>
              <a:defRPr b="1" sz="36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69" name="Google Shape;69;p11"/>
          <p:cNvSpPr txBox="1"/>
          <p:nvPr>
            <p:ph idx="1" type="subTitle"/>
          </p:nvPr>
        </p:nvSpPr>
        <p:spPr>
          <a:xfrm>
            <a:off x="791176" y="19959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400"/>
              <a:buFont typeface="Poppins"/>
              <a:buNone/>
              <a:defRPr sz="24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2 2 2 1 1">
  <p:cSld name="TITLE_4_2_1_2_2_2_1_1">
    <p:bg>
      <p:bgPr>
        <a:solidFill>
          <a:schemeClr val="lt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615" y="1984085"/>
            <a:ext cx="9208376" cy="317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/>
          <p:nvPr>
            <p:ph idx="1" type="subTitle"/>
          </p:nvPr>
        </p:nvSpPr>
        <p:spPr>
          <a:xfrm>
            <a:off x="791176" y="19959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400"/>
              <a:buFont typeface="Poppins"/>
              <a:buNone/>
              <a:defRPr sz="24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74" name="Google Shape;74;p12"/>
          <p:cNvSpPr txBox="1"/>
          <p:nvPr>
            <p:ph type="ctrTitle"/>
          </p:nvPr>
        </p:nvSpPr>
        <p:spPr>
          <a:xfrm>
            <a:off x="791175" y="1090050"/>
            <a:ext cx="75840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3600"/>
              <a:buFont typeface="Poppins"/>
              <a:buNone/>
              <a:defRPr b="1" sz="36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6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2 2 2 1 1 2">
  <p:cSld name="TITLE_4_2_1_2_2_2_1_1_2">
    <p:bg>
      <p:bgPr>
        <a:solidFill>
          <a:schemeClr val="lt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43615" y="1984085"/>
            <a:ext cx="9208376" cy="31788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3"/>
          <p:cNvSpPr txBox="1"/>
          <p:nvPr>
            <p:ph idx="1" type="subTitle"/>
          </p:nvPr>
        </p:nvSpPr>
        <p:spPr>
          <a:xfrm>
            <a:off x="791176" y="19959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400"/>
              <a:buFont typeface="Poppins"/>
              <a:buNone/>
              <a:defRPr sz="24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78" name="Google Shape;78;p13"/>
          <p:cNvSpPr txBox="1"/>
          <p:nvPr>
            <p:ph type="ctrTitle"/>
          </p:nvPr>
        </p:nvSpPr>
        <p:spPr>
          <a:xfrm>
            <a:off x="791175" y="1090050"/>
            <a:ext cx="75840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3600"/>
              <a:buFont typeface="Poppins"/>
              <a:buNone/>
              <a:defRPr b="1" sz="36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6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2 2 2 1 1 1">
  <p:cSld name="TITLE_4_2_1_2_2_2_1_1_1">
    <p:bg>
      <p:bgPr>
        <a:solidFill>
          <a:srgbClr val="211B49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138" y="1989706"/>
            <a:ext cx="9144003" cy="315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4"/>
          <p:cNvSpPr txBox="1"/>
          <p:nvPr>
            <p:ph idx="1" type="subTitle"/>
          </p:nvPr>
        </p:nvSpPr>
        <p:spPr>
          <a:xfrm>
            <a:off x="791176" y="19959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14"/>
          <p:cNvSpPr txBox="1"/>
          <p:nvPr>
            <p:ph type="ctrTitle"/>
          </p:nvPr>
        </p:nvSpPr>
        <p:spPr>
          <a:xfrm>
            <a:off x="791175" y="1090050"/>
            <a:ext cx="75840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2 2 2 1 1 1 1">
  <p:cSld name="TITLE_4_2_1_2_2_2_1_1_1_1">
    <p:bg>
      <p:bgPr>
        <a:solidFill>
          <a:srgbClr val="211B49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4138" y="1989706"/>
            <a:ext cx="9144003" cy="315665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>
            <p:ph idx="1" type="subTitle"/>
          </p:nvPr>
        </p:nvSpPr>
        <p:spPr>
          <a:xfrm>
            <a:off x="791176" y="19959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" name="Google Shape;87;p15"/>
          <p:cNvSpPr txBox="1"/>
          <p:nvPr>
            <p:ph type="ctrTitle"/>
          </p:nvPr>
        </p:nvSpPr>
        <p:spPr>
          <a:xfrm>
            <a:off x="791175" y="1090050"/>
            <a:ext cx="75840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2 2 1">
  <p:cSld name="TITLE_4_2_1_2_2_1"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0" y="1986866"/>
            <a:ext cx="9144003" cy="315663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>
            <p:ph idx="1" type="subTitle"/>
          </p:nvPr>
        </p:nvSpPr>
        <p:spPr>
          <a:xfrm>
            <a:off x="791176" y="19959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400"/>
              <a:buFont typeface="Poppins"/>
              <a:buNone/>
              <a:defRPr sz="24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91" name="Google Shape;91;p16"/>
          <p:cNvSpPr txBox="1"/>
          <p:nvPr>
            <p:ph type="ctrTitle"/>
          </p:nvPr>
        </p:nvSpPr>
        <p:spPr>
          <a:xfrm>
            <a:off x="791175" y="1090050"/>
            <a:ext cx="75840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3600"/>
              <a:buFont typeface="Poppins"/>
              <a:buNone/>
              <a:defRPr b="1" sz="36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2 2 1 1">
  <p:cSld name="TITLE_4_2_1_2_2_1_1">
    <p:bg>
      <p:bgPr>
        <a:solidFill>
          <a:srgbClr val="211B49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0" y="1986866"/>
            <a:ext cx="9144003" cy="315663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>
            <p:ph idx="1" type="subTitle"/>
          </p:nvPr>
        </p:nvSpPr>
        <p:spPr>
          <a:xfrm>
            <a:off x="791176" y="19959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" name="Google Shape;95;p17"/>
          <p:cNvSpPr txBox="1"/>
          <p:nvPr>
            <p:ph type="ctrTitle"/>
          </p:nvPr>
        </p:nvSpPr>
        <p:spPr>
          <a:xfrm>
            <a:off x="791175" y="1090050"/>
            <a:ext cx="75840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">
  <p:cSld name="TITLE_4_2_1_3">
    <p:bg>
      <p:bgPr>
        <a:solidFill>
          <a:srgbClr val="211B49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986866"/>
            <a:ext cx="9144003" cy="315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7850" y="3325125"/>
            <a:ext cx="1087550" cy="10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 rotWithShape="1">
          <a:blip r:embed="rId5">
            <a:alphaModFix/>
          </a:blip>
          <a:srcRect b="38661" l="0" r="0" t="0"/>
          <a:stretch/>
        </p:blipFill>
        <p:spPr>
          <a:xfrm>
            <a:off x="552075" y="496025"/>
            <a:ext cx="1590201" cy="66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>
            <p:ph idx="1" type="subTitle"/>
          </p:nvPr>
        </p:nvSpPr>
        <p:spPr>
          <a:xfrm>
            <a:off x="1172176" y="26817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2" name="Google Shape;102;p18"/>
          <p:cNvSpPr txBox="1"/>
          <p:nvPr>
            <p:ph type="ctrTitle"/>
          </p:nvPr>
        </p:nvSpPr>
        <p:spPr>
          <a:xfrm>
            <a:off x="1172175" y="1852050"/>
            <a:ext cx="75840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3">
  <p:cSld name="TITLE_4_2_1_3_1">
    <p:bg>
      <p:bgPr>
        <a:solidFill>
          <a:srgbClr val="211B49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986866"/>
            <a:ext cx="9144003" cy="315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 rotWithShape="1">
          <a:blip r:embed="rId4">
            <a:alphaModFix/>
          </a:blip>
          <a:srcRect b="7388" l="16941" r="16934" t="7396"/>
          <a:stretch/>
        </p:blipFill>
        <p:spPr>
          <a:xfrm>
            <a:off x="5674350" y="424150"/>
            <a:ext cx="3401001" cy="438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 rotWithShape="1">
          <a:blip r:embed="rId5">
            <a:alphaModFix/>
          </a:blip>
          <a:srcRect b="38661" l="0" r="0" t="0"/>
          <a:stretch/>
        </p:blipFill>
        <p:spPr>
          <a:xfrm>
            <a:off x="552075" y="496025"/>
            <a:ext cx="1590201" cy="66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>
            <p:ph idx="1" type="subTitle"/>
          </p:nvPr>
        </p:nvSpPr>
        <p:spPr>
          <a:xfrm>
            <a:off x="1172176" y="26817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9" name="Google Shape;109;p19"/>
          <p:cNvSpPr txBox="1"/>
          <p:nvPr>
            <p:ph type="ctrTitle"/>
          </p:nvPr>
        </p:nvSpPr>
        <p:spPr>
          <a:xfrm>
            <a:off x="1172175" y="1852050"/>
            <a:ext cx="75840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1">
  <p:cSld name="TITLE_4_2_1_1_2">
    <p:bg>
      <p:bgPr>
        <a:solidFill>
          <a:srgbClr val="211B49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986866"/>
            <a:ext cx="9144003" cy="315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7527850" y="2566900"/>
            <a:ext cx="1087550" cy="10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 rotWithShape="1">
          <a:blip r:embed="rId5">
            <a:alphaModFix/>
          </a:blip>
          <a:srcRect b="71141" l="0" r="0" t="0"/>
          <a:stretch/>
        </p:blipFill>
        <p:spPr>
          <a:xfrm>
            <a:off x="552075" y="496025"/>
            <a:ext cx="1590201" cy="31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0"/>
          <p:cNvSpPr txBox="1"/>
          <p:nvPr>
            <p:ph idx="1" type="subTitle"/>
          </p:nvPr>
        </p:nvSpPr>
        <p:spPr>
          <a:xfrm>
            <a:off x="1172176" y="26817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" name="Google Shape;116;p20"/>
          <p:cNvSpPr txBox="1"/>
          <p:nvPr>
            <p:ph type="ctrTitle"/>
          </p:nvPr>
        </p:nvSpPr>
        <p:spPr>
          <a:xfrm>
            <a:off x="1172175" y="1852050"/>
            <a:ext cx="75840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1 1 3">
  <p:cSld name="TITLE_4_2_1_1_1_3">
    <p:bg>
      <p:bgPr>
        <a:solidFill>
          <a:schemeClr val="l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986866"/>
            <a:ext cx="9144003" cy="315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b="7388" l="16941" r="16934" t="7396"/>
          <a:stretch/>
        </p:blipFill>
        <p:spPr>
          <a:xfrm>
            <a:off x="5674350" y="424150"/>
            <a:ext cx="3401001" cy="438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4">
            <a:alphaModFix/>
          </a:blip>
          <a:srcRect b="71141" l="0" r="0" t="0"/>
          <a:stretch/>
        </p:blipFill>
        <p:spPr>
          <a:xfrm>
            <a:off x="552075" y="496025"/>
            <a:ext cx="1590201" cy="31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/>
          <p:nvPr>
            <p:ph type="ctrTitle"/>
          </p:nvPr>
        </p:nvSpPr>
        <p:spPr>
          <a:xfrm>
            <a:off x="1095975" y="1367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3600"/>
              <a:buFont typeface="Poppins"/>
              <a:buNone/>
              <a:defRPr b="1" sz="36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" type="subTitle"/>
          </p:nvPr>
        </p:nvSpPr>
        <p:spPr>
          <a:xfrm>
            <a:off x="1095976" y="26817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400"/>
              <a:buFont typeface="Poppins"/>
              <a:buNone/>
              <a:defRPr sz="24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  <p:pic>
        <p:nvPicPr>
          <p:cNvPr id="21" name="Google Shape;21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1 2">
  <p:cSld name="TITLE_4_2_1_1_2_1">
    <p:bg>
      <p:bgPr>
        <a:solidFill>
          <a:srgbClr val="211B49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986866"/>
            <a:ext cx="9144003" cy="315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 rotWithShape="1">
          <a:blip r:embed="rId4">
            <a:alphaModFix/>
          </a:blip>
          <a:srcRect b="7388" l="16941" r="16934" t="7396"/>
          <a:stretch/>
        </p:blipFill>
        <p:spPr>
          <a:xfrm>
            <a:off x="5674350" y="424150"/>
            <a:ext cx="3401001" cy="438300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>
            <p:ph idx="1" type="subTitle"/>
          </p:nvPr>
        </p:nvSpPr>
        <p:spPr>
          <a:xfrm>
            <a:off x="1172176" y="26817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2" name="Google Shape;122;p21"/>
          <p:cNvSpPr txBox="1"/>
          <p:nvPr>
            <p:ph type="ctrTitle"/>
          </p:nvPr>
        </p:nvSpPr>
        <p:spPr>
          <a:xfrm>
            <a:off x="1172175" y="1852050"/>
            <a:ext cx="75840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">
  <p:cSld name="TITLE_4_2_3">
    <p:bg>
      <p:bgPr>
        <a:solidFill>
          <a:srgbClr val="211B49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6866"/>
            <a:ext cx="9144003" cy="315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 rotWithShape="1">
          <a:blip r:embed="rId4">
            <a:alphaModFix/>
          </a:blip>
          <a:srcRect b="-10485" l="11637" r="0" t="0"/>
          <a:stretch/>
        </p:blipFill>
        <p:spPr>
          <a:xfrm>
            <a:off x="7209075" y="3147075"/>
            <a:ext cx="1405200" cy="120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 rotWithShape="1">
          <a:blip r:embed="rId4">
            <a:alphaModFix/>
          </a:blip>
          <a:srcRect b="37741" l="0" r="0" t="0"/>
          <a:stretch/>
        </p:blipFill>
        <p:spPr>
          <a:xfrm>
            <a:off x="551810" y="496015"/>
            <a:ext cx="1590201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2"/>
          <p:cNvSpPr txBox="1"/>
          <p:nvPr>
            <p:ph idx="1" type="subTitle"/>
          </p:nvPr>
        </p:nvSpPr>
        <p:spPr>
          <a:xfrm>
            <a:off x="1172176" y="26817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9" name="Google Shape;129;p22"/>
          <p:cNvSpPr txBox="1"/>
          <p:nvPr>
            <p:ph type="ctrTitle"/>
          </p:nvPr>
        </p:nvSpPr>
        <p:spPr>
          <a:xfrm>
            <a:off x="1172175" y="1852050"/>
            <a:ext cx="75840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4">
  <p:cSld name="TITLE_4_2_3_1">
    <p:bg>
      <p:bgPr>
        <a:solidFill>
          <a:srgbClr val="211B49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6866"/>
            <a:ext cx="9144003" cy="315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 rotWithShape="1">
          <a:blip r:embed="rId4">
            <a:alphaModFix/>
          </a:blip>
          <a:srcRect b="7388" l="16941" r="16934" t="7396"/>
          <a:stretch/>
        </p:blipFill>
        <p:spPr>
          <a:xfrm>
            <a:off x="5674350" y="424150"/>
            <a:ext cx="3401001" cy="438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 rotWithShape="1">
          <a:blip r:embed="rId5">
            <a:alphaModFix/>
          </a:blip>
          <a:srcRect b="37741" l="0" r="0" t="0"/>
          <a:stretch/>
        </p:blipFill>
        <p:spPr>
          <a:xfrm>
            <a:off x="551810" y="496015"/>
            <a:ext cx="1590201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3"/>
          <p:cNvSpPr txBox="1"/>
          <p:nvPr>
            <p:ph idx="1" type="subTitle"/>
          </p:nvPr>
        </p:nvSpPr>
        <p:spPr>
          <a:xfrm>
            <a:off x="1172176" y="26817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6" name="Google Shape;136;p23"/>
          <p:cNvSpPr txBox="1"/>
          <p:nvPr>
            <p:ph type="ctrTitle"/>
          </p:nvPr>
        </p:nvSpPr>
        <p:spPr>
          <a:xfrm>
            <a:off x="1172175" y="1852050"/>
            <a:ext cx="75840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1 1 2">
  <p:cSld name="TITLE_4_2_1_1_1_2"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6853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/>
          <p:nvPr>
            <p:ph type="ctrTitle"/>
          </p:nvPr>
        </p:nvSpPr>
        <p:spPr>
          <a:xfrm>
            <a:off x="1172175" y="1367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3600"/>
              <a:buFont typeface="Poppins"/>
              <a:buNone/>
              <a:defRPr b="1" sz="36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141" name="Google Shape;141;p24"/>
          <p:cNvSpPr txBox="1"/>
          <p:nvPr>
            <p:ph idx="1" type="subTitle"/>
          </p:nvPr>
        </p:nvSpPr>
        <p:spPr>
          <a:xfrm>
            <a:off x="1172176" y="29103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400"/>
              <a:buFont typeface="Poppins"/>
              <a:buNone/>
              <a:defRPr sz="24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  <p:pic>
        <p:nvPicPr>
          <p:cNvPr id="142" name="Google Shape;142;p24"/>
          <p:cNvPicPr preferRelativeResize="0"/>
          <p:nvPr/>
        </p:nvPicPr>
        <p:blipFill rotWithShape="1">
          <a:blip r:embed="rId4">
            <a:alphaModFix/>
          </a:blip>
          <a:srcRect b="-10485" l="11637" r="0" t="0"/>
          <a:stretch/>
        </p:blipFill>
        <p:spPr>
          <a:xfrm>
            <a:off x="7209075" y="496025"/>
            <a:ext cx="1405200" cy="120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4"/>
          <p:cNvPicPr preferRelativeResize="0"/>
          <p:nvPr/>
        </p:nvPicPr>
        <p:blipFill rotWithShape="1">
          <a:blip r:embed="rId4">
            <a:alphaModFix/>
          </a:blip>
          <a:srcRect b="37741" l="0" r="0" t="0"/>
          <a:stretch/>
        </p:blipFill>
        <p:spPr>
          <a:xfrm>
            <a:off x="551810" y="496015"/>
            <a:ext cx="1590201" cy="6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2 1">
  <p:cSld name="TITLE_4_2_2_1"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6853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5"/>
          <p:cNvSpPr txBox="1"/>
          <p:nvPr>
            <p:ph type="ctrTitle"/>
          </p:nvPr>
        </p:nvSpPr>
        <p:spPr>
          <a:xfrm>
            <a:off x="1172175" y="1367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3600"/>
              <a:buFont typeface="Poppins"/>
              <a:buNone/>
              <a:defRPr b="1" sz="36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148" name="Google Shape;148;p25"/>
          <p:cNvSpPr txBox="1"/>
          <p:nvPr>
            <p:ph idx="1" type="subTitle"/>
          </p:nvPr>
        </p:nvSpPr>
        <p:spPr>
          <a:xfrm>
            <a:off x="1172176" y="29103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400"/>
              <a:buFont typeface="Poppins"/>
              <a:buNone/>
              <a:defRPr sz="24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  <p:pic>
        <p:nvPicPr>
          <p:cNvPr id="149" name="Google Shape;14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27850" y="482325"/>
            <a:ext cx="1087550" cy="10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5"/>
          <p:cNvPicPr preferRelativeResize="0"/>
          <p:nvPr/>
        </p:nvPicPr>
        <p:blipFill rotWithShape="1">
          <a:blip r:embed="rId5">
            <a:alphaModFix/>
          </a:blip>
          <a:srcRect b="71141" l="0" r="0" t="0"/>
          <a:stretch/>
        </p:blipFill>
        <p:spPr>
          <a:xfrm>
            <a:off x="552075" y="496025"/>
            <a:ext cx="1590201" cy="31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2 1">
  <p:cSld name="TITLE_4_2_1_2_1">
    <p:bg>
      <p:bgPr>
        <a:solidFill>
          <a:schemeClr val="lt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6853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 rotWithShape="1">
          <a:blip r:embed="rId4">
            <a:alphaModFix/>
          </a:blip>
          <a:srcRect b="-10485" l="11637" r="0" t="0"/>
          <a:stretch/>
        </p:blipFill>
        <p:spPr>
          <a:xfrm>
            <a:off x="7209075" y="480075"/>
            <a:ext cx="1405200" cy="120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7850" y="482325"/>
            <a:ext cx="1087550" cy="10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 rotWithShape="1">
          <a:blip r:embed="rId6">
            <a:alphaModFix/>
          </a:blip>
          <a:srcRect b="38661" l="0" r="0" t="0"/>
          <a:stretch/>
        </p:blipFill>
        <p:spPr>
          <a:xfrm>
            <a:off x="552075" y="496025"/>
            <a:ext cx="1590201" cy="66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6"/>
          <p:cNvSpPr txBox="1"/>
          <p:nvPr>
            <p:ph type="ctrTitle"/>
          </p:nvPr>
        </p:nvSpPr>
        <p:spPr>
          <a:xfrm>
            <a:off x="1172175" y="1367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3600"/>
              <a:buFont typeface="Poppins"/>
              <a:buNone/>
              <a:defRPr b="1" sz="36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158" name="Google Shape;158;p26"/>
          <p:cNvSpPr txBox="1"/>
          <p:nvPr>
            <p:ph idx="1" type="subTitle"/>
          </p:nvPr>
        </p:nvSpPr>
        <p:spPr>
          <a:xfrm>
            <a:off x="1172176" y="29103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400"/>
              <a:buFont typeface="Poppins"/>
              <a:buNone/>
              <a:defRPr sz="24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1 3 1 1">
  <p:cSld name="TITLE_4_2_1_1_3_1_1">
    <p:bg>
      <p:bgPr>
        <a:solidFill>
          <a:srgbClr val="211B49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7850" y="482325"/>
            <a:ext cx="1087550" cy="10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 rotWithShape="1">
          <a:blip r:embed="rId4">
            <a:alphaModFix/>
          </a:blip>
          <a:srcRect b="71141" l="0" r="0" t="0"/>
          <a:stretch/>
        </p:blipFill>
        <p:spPr>
          <a:xfrm>
            <a:off x="552075" y="496025"/>
            <a:ext cx="1590201" cy="31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7"/>
          <p:cNvSpPr txBox="1"/>
          <p:nvPr>
            <p:ph type="ctrTitle"/>
          </p:nvPr>
        </p:nvSpPr>
        <p:spPr>
          <a:xfrm>
            <a:off x="1172175" y="1367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4" name="Google Shape;164;p27"/>
          <p:cNvSpPr txBox="1"/>
          <p:nvPr>
            <p:ph idx="1" type="subTitle"/>
          </p:nvPr>
        </p:nvSpPr>
        <p:spPr>
          <a:xfrm>
            <a:off x="1172176" y="29103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65" name="Google Shape;16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986853"/>
            <a:ext cx="9144003" cy="3156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1 3">
  <p:cSld name="TITLE_4_2_1_1_3">
    <p:bg>
      <p:bgPr>
        <a:solidFill>
          <a:srgbClr val="211B49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8"/>
          <p:cNvSpPr txBox="1"/>
          <p:nvPr>
            <p:ph type="ctrTitle"/>
          </p:nvPr>
        </p:nvSpPr>
        <p:spPr>
          <a:xfrm>
            <a:off x="1172175" y="1367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9" name="Google Shape;169;p28"/>
          <p:cNvSpPr txBox="1"/>
          <p:nvPr>
            <p:ph idx="1" type="subTitle"/>
          </p:nvPr>
        </p:nvSpPr>
        <p:spPr>
          <a:xfrm>
            <a:off x="1172176" y="29103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70" name="Google Shape;170;p28"/>
          <p:cNvPicPr preferRelativeResize="0"/>
          <p:nvPr/>
        </p:nvPicPr>
        <p:blipFill rotWithShape="1">
          <a:blip r:embed="rId3">
            <a:alphaModFix/>
          </a:blip>
          <a:srcRect b="37741" l="0" r="0" t="0"/>
          <a:stretch/>
        </p:blipFill>
        <p:spPr>
          <a:xfrm>
            <a:off x="551810" y="496015"/>
            <a:ext cx="1590201" cy="6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 rotWithShape="1">
          <a:blip r:embed="rId3">
            <a:alphaModFix/>
          </a:blip>
          <a:srcRect b="-11794" l="0" r="19452" t="0"/>
          <a:stretch/>
        </p:blipFill>
        <p:spPr>
          <a:xfrm rot="5400000">
            <a:off x="7364663" y="516287"/>
            <a:ext cx="1280874" cy="121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986853"/>
            <a:ext cx="9144003" cy="3156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1 3 1">
  <p:cSld name="TITLE_4_2_1_1_3_1_2">
    <p:bg>
      <p:bgPr>
        <a:solidFill>
          <a:srgbClr val="211B49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7850" y="482325"/>
            <a:ext cx="1087550" cy="10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4">
            <a:alphaModFix/>
          </a:blip>
          <a:srcRect b="71141" l="0" r="0" t="0"/>
          <a:stretch/>
        </p:blipFill>
        <p:spPr>
          <a:xfrm>
            <a:off x="552075" y="496025"/>
            <a:ext cx="1590201" cy="31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>
            <p:ph type="ctrTitle"/>
          </p:nvPr>
        </p:nvSpPr>
        <p:spPr>
          <a:xfrm>
            <a:off x="1172175" y="1367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8" name="Google Shape;178;p29"/>
          <p:cNvSpPr txBox="1"/>
          <p:nvPr>
            <p:ph idx="1" type="subTitle"/>
          </p:nvPr>
        </p:nvSpPr>
        <p:spPr>
          <a:xfrm>
            <a:off x="1172176" y="29103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79" name="Google Shape;17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986853"/>
            <a:ext cx="9144003" cy="3156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1 1 1 1 2">
  <p:cSld name="TITLE_4_2_1_1_1_1_1_2">
    <p:bg>
      <p:bgPr>
        <a:solidFill>
          <a:schemeClr val="lt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4028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0"/>
          <p:cNvSpPr txBox="1"/>
          <p:nvPr>
            <p:ph type="ctrTitle"/>
          </p:nvPr>
        </p:nvSpPr>
        <p:spPr>
          <a:xfrm>
            <a:off x="1172175" y="1367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3600"/>
              <a:buFont typeface="Poppins"/>
              <a:buNone/>
              <a:defRPr b="1" sz="36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184" name="Google Shape;184;p30"/>
          <p:cNvSpPr txBox="1"/>
          <p:nvPr>
            <p:ph idx="1" type="subTitle"/>
          </p:nvPr>
        </p:nvSpPr>
        <p:spPr>
          <a:xfrm>
            <a:off x="1172176" y="26817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400"/>
              <a:buFont typeface="Poppins"/>
              <a:buNone/>
              <a:defRPr sz="24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  <p:pic>
        <p:nvPicPr>
          <p:cNvPr id="185" name="Google Shape;185;p30"/>
          <p:cNvPicPr preferRelativeResize="0"/>
          <p:nvPr/>
        </p:nvPicPr>
        <p:blipFill rotWithShape="1">
          <a:blip r:embed="rId4">
            <a:alphaModFix/>
          </a:blip>
          <a:srcRect b="37741" l="0" r="0" t="0"/>
          <a:stretch/>
        </p:blipFill>
        <p:spPr>
          <a:xfrm>
            <a:off x="551810" y="496015"/>
            <a:ext cx="1590201" cy="6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0"/>
          <p:cNvPicPr preferRelativeResize="0"/>
          <p:nvPr/>
        </p:nvPicPr>
        <p:blipFill rotWithShape="1">
          <a:blip r:embed="rId4">
            <a:alphaModFix/>
          </a:blip>
          <a:srcRect b="-11794" l="0" r="19452" t="0"/>
          <a:stretch/>
        </p:blipFill>
        <p:spPr>
          <a:xfrm rot="5400000">
            <a:off x="7364663" y="516287"/>
            <a:ext cx="1280874" cy="121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12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2">
  <p:cSld name="TITLE_4_2_2">
    <p:bg>
      <p:bgPr>
        <a:solidFill>
          <a:schemeClr val="lt1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6866"/>
            <a:ext cx="9144003" cy="315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 rotWithShape="1">
          <a:blip r:embed="rId3">
            <a:alphaModFix/>
          </a:blip>
          <a:srcRect b="-10485" l="11637" r="0" t="0"/>
          <a:stretch/>
        </p:blipFill>
        <p:spPr>
          <a:xfrm>
            <a:off x="7209075" y="3147075"/>
            <a:ext cx="1405200" cy="120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3">
            <a:alphaModFix/>
          </a:blip>
          <a:srcRect b="88168" l="0" r="0" t="0"/>
          <a:stretch/>
        </p:blipFill>
        <p:spPr>
          <a:xfrm>
            <a:off x="551800" y="496017"/>
            <a:ext cx="1590201" cy="128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/>
          <p:nvPr>
            <p:ph type="ctrTitle"/>
          </p:nvPr>
        </p:nvSpPr>
        <p:spPr>
          <a:xfrm>
            <a:off x="1095975" y="1367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3600"/>
              <a:buFont typeface="Poppins"/>
              <a:buNone/>
              <a:defRPr b="1" sz="36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" type="subTitle"/>
          </p:nvPr>
        </p:nvSpPr>
        <p:spPr>
          <a:xfrm>
            <a:off x="1095976" y="26817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400"/>
              <a:buFont typeface="Poppins"/>
              <a:buNone/>
              <a:defRPr sz="24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1 1 1 1 2 1">
  <p:cSld name="TITLE_4_2_1_1_1_1_1_2_1"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4028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1"/>
          <p:cNvSpPr txBox="1"/>
          <p:nvPr>
            <p:ph type="ctrTitle"/>
          </p:nvPr>
        </p:nvSpPr>
        <p:spPr>
          <a:xfrm>
            <a:off x="804361" y="1215150"/>
            <a:ext cx="7584000" cy="51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Font typeface="Poppins"/>
              <a:buNone/>
              <a:defRPr b="1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191" name="Google Shape;191;p31"/>
          <p:cNvSpPr txBox="1"/>
          <p:nvPr>
            <p:ph idx="1" type="subTitle"/>
          </p:nvPr>
        </p:nvSpPr>
        <p:spPr>
          <a:xfrm>
            <a:off x="804361" y="1767325"/>
            <a:ext cx="7584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800"/>
              <a:buFont typeface="Poppins"/>
              <a:buNone/>
              <a:defRPr b="1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192" name="Google Shape;192;p31"/>
          <p:cNvSpPr txBox="1"/>
          <p:nvPr>
            <p:ph idx="2" type="subTitle"/>
          </p:nvPr>
        </p:nvSpPr>
        <p:spPr>
          <a:xfrm>
            <a:off x="804362" y="2245588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300"/>
              <a:buFont typeface="Roboto"/>
              <a:buNone/>
              <a:defRPr sz="1300">
                <a:solidFill>
                  <a:srgbClr val="1B1B3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12">
          <p15:clr>
            <a:srgbClr val="FA7B17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1 1 1 1 2 1 1">
  <p:cSld name="TITLE_4_2_1_1_1_1_1_2_1_1">
    <p:bg>
      <p:bgPr>
        <a:solidFill>
          <a:srgbClr val="211B49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6853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2"/>
          <p:cNvSpPr txBox="1"/>
          <p:nvPr>
            <p:ph type="ctrTitle"/>
          </p:nvPr>
        </p:nvSpPr>
        <p:spPr>
          <a:xfrm>
            <a:off x="804361" y="1215150"/>
            <a:ext cx="7584000" cy="51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7" name="Google Shape;197;p32"/>
          <p:cNvSpPr txBox="1"/>
          <p:nvPr>
            <p:ph idx="1" type="subTitle"/>
          </p:nvPr>
        </p:nvSpPr>
        <p:spPr>
          <a:xfrm>
            <a:off x="804361" y="1767325"/>
            <a:ext cx="7584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8" name="Google Shape;198;p32"/>
          <p:cNvSpPr txBox="1"/>
          <p:nvPr>
            <p:ph idx="2" type="subTitle"/>
          </p:nvPr>
        </p:nvSpPr>
        <p:spPr>
          <a:xfrm>
            <a:off x="804362" y="2245588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None/>
              <a:defRPr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12">
          <p15:clr>
            <a:srgbClr val="FA7B17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1 1 1 1 2 1 1 1">
  <p:cSld name="TITLE_4_2_1_1_1_1_1_2_1_1_1">
    <p:bg>
      <p:bgPr>
        <a:solidFill>
          <a:srgbClr val="211B49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6865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3"/>
          <p:cNvSpPr txBox="1"/>
          <p:nvPr>
            <p:ph type="ctrTitle"/>
          </p:nvPr>
        </p:nvSpPr>
        <p:spPr>
          <a:xfrm>
            <a:off x="804361" y="1215150"/>
            <a:ext cx="7584000" cy="51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3" name="Google Shape;203;p33"/>
          <p:cNvSpPr txBox="1"/>
          <p:nvPr>
            <p:ph idx="1" type="subTitle"/>
          </p:nvPr>
        </p:nvSpPr>
        <p:spPr>
          <a:xfrm>
            <a:off x="804361" y="1767325"/>
            <a:ext cx="7584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4" name="Google Shape;204;p33"/>
          <p:cNvSpPr txBox="1"/>
          <p:nvPr>
            <p:ph idx="2" type="subTitle"/>
          </p:nvPr>
        </p:nvSpPr>
        <p:spPr>
          <a:xfrm>
            <a:off x="804362" y="2245588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None/>
              <a:defRPr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12">
          <p15:clr>
            <a:srgbClr val="FA7B17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1 1 1 1 2 1 1 1 1">
  <p:cSld name="TITLE_4_2_1_1_1_1_1_2_1_1_1_1">
    <p:bg>
      <p:bgPr>
        <a:solidFill>
          <a:srgbClr val="211B49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6853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/>
          <p:nvPr>
            <p:ph type="ctrTitle"/>
          </p:nvPr>
        </p:nvSpPr>
        <p:spPr>
          <a:xfrm>
            <a:off x="804361" y="1215150"/>
            <a:ext cx="7584000" cy="51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9" name="Google Shape;209;p34"/>
          <p:cNvSpPr txBox="1"/>
          <p:nvPr>
            <p:ph idx="1" type="subTitle"/>
          </p:nvPr>
        </p:nvSpPr>
        <p:spPr>
          <a:xfrm>
            <a:off x="804361" y="1767325"/>
            <a:ext cx="7584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0" name="Google Shape;210;p34"/>
          <p:cNvSpPr txBox="1"/>
          <p:nvPr>
            <p:ph idx="2" type="subTitle"/>
          </p:nvPr>
        </p:nvSpPr>
        <p:spPr>
          <a:xfrm>
            <a:off x="804362" y="2245588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None/>
              <a:defRPr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12">
          <p15:clr>
            <a:srgbClr val="FA7B17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1 1 1 1">
  <p:cSld name="TITLE_4_2_1_1_1_1_1_3">
    <p:bg>
      <p:bgPr>
        <a:solidFill>
          <a:schemeClr val="lt1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4028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27850" y="482325"/>
            <a:ext cx="1087550" cy="10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5"/>
          <p:cNvPicPr preferRelativeResize="0"/>
          <p:nvPr/>
        </p:nvPicPr>
        <p:blipFill rotWithShape="1">
          <a:blip r:embed="rId5">
            <a:alphaModFix/>
          </a:blip>
          <a:srcRect b="71141" l="0" r="0" t="0"/>
          <a:stretch/>
        </p:blipFill>
        <p:spPr>
          <a:xfrm>
            <a:off x="552075" y="496025"/>
            <a:ext cx="1590201" cy="31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5"/>
          <p:cNvSpPr txBox="1"/>
          <p:nvPr>
            <p:ph type="ctrTitle"/>
          </p:nvPr>
        </p:nvSpPr>
        <p:spPr>
          <a:xfrm>
            <a:off x="1172175" y="1367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3600"/>
              <a:buFont typeface="Poppins"/>
              <a:buNone/>
              <a:defRPr b="1" sz="36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217" name="Google Shape;217;p35"/>
          <p:cNvSpPr txBox="1"/>
          <p:nvPr>
            <p:ph idx="1" type="subTitle"/>
          </p:nvPr>
        </p:nvSpPr>
        <p:spPr>
          <a:xfrm>
            <a:off x="1172176" y="26817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400"/>
              <a:buFont typeface="Poppins"/>
              <a:buNone/>
              <a:defRPr sz="24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12">
          <p15:clr>
            <a:srgbClr val="FA7B17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1 1 1">
  <p:cSld name="TITLE_4_2_1_1_1_1">
    <p:bg>
      <p:bgPr>
        <a:solidFill>
          <a:schemeClr val="lt1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4028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6"/>
          <p:cNvSpPr txBox="1"/>
          <p:nvPr>
            <p:ph type="ctrTitle"/>
          </p:nvPr>
        </p:nvSpPr>
        <p:spPr>
          <a:xfrm>
            <a:off x="1172175" y="1367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3600"/>
              <a:buFont typeface="Poppins"/>
              <a:buNone/>
              <a:defRPr b="1" sz="36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222" name="Google Shape;222;p36"/>
          <p:cNvSpPr txBox="1"/>
          <p:nvPr>
            <p:ph idx="1" type="subTitle"/>
          </p:nvPr>
        </p:nvSpPr>
        <p:spPr>
          <a:xfrm>
            <a:off x="1172176" y="26817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400"/>
              <a:buFont typeface="Poppins"/>
              <a:buNone/>
              <a:defRPr sz="24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  <p:pic>
        <p:nvPicPr>
          <p:cNvPr id="223" name="Google Shape;223;p36"/>
          <p:cNvPicPr preferRelativeResize="0"/>
          <p:nvPr/>
        </p:nvPicPr>
        <p:blipFill rotWithShape="1">
          <a:blip r:embed="rId4">
            <a:alphaModFix/>
          </a:blip>
          <a:srcRect b="15074" l="0" r="0" t="0"/>
          <a:stretch/>
        </p:blipFill>
        <p:spPr>
          <a:xfrm>
            <a:off x="7024100" y="482852"/>
            <a:ext cx="1590199" cy="92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6"/>
          <p:cNvPicPr preferRelativeResize="0"/>
          <p:nvPr/>
        </p:nvPicPr>
        <p:blipFill rotWithShape="1">
          <a:blip r:embed="rId4">
            <a:alphaModFix/>
          </a:blip>
          <a:srcRect b="58944" l="0" r="0" t="0"/>
          <a:stretch/>
        </p:blipFill>
        <p:spPr>
          <a:xfrm>
            <a:off x="549900" y="496024"/>
            <a:ext cx="1590199" cy="44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1 1 1 3">
  <p:cSld name="TITLE_4_2_1_1_1_1_3">
    <p:bg>
      <p:bgPr>
        <a:solidFill>
          <a:schemeClr val="lt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4028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7"/>
          <p:cNvSpPr txBox="1"/>
          <p:nvPr>
            <p:ph type="ctrTitle"/>
          </p:nvPr>
        </p:nvSpPr>
        <p:spPr>
          <a:xfrm>
            <a:off x="804361" y="1215150"/>
            <a:ext cx="7584000" cy="51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Font typeface="Poppins"/>
              <a:buNone/>
              <a:defRPr b="1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229" name="Google Shape;229;p37"/>
          <p:cNvSpPr txBox="1"/>
          <p:nvPr>
            <p:ph idx="1" type="subTitle"/>
          </p:nvPr>
        </p:nvSpPr>
        <p:spPr>
          <a:xfrm>
            <a:off x="804361" y="1767325"/>
            <a:ext cx="7584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800"/>
              <a:buFont typeface="Poppins"/>
              <a:buNone/>
              <a:defRPr b="1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230" name="Google Shape;230;p37"/>
          <p:cNvSpPr txBox="1"/>
          <p:nvPr>
            <p:ph idx="2" type="subTitle"/>
          </p:nvPr>
        </p:nvSpPr>
        <p:spPr>
          <a:xfrm>
            <a:off x="804362" y="2245588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300"/>
              <a:buFont typeface="Roboto"/>
              <a:buNone/>
              <a:defRPr sz="1300">
                <a:solidFill>
                  <a:srgbClr val="1B1B3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1 1 1 1 1">
  <p:cSld name="TITLE_4_2_1_1_1_1_1_4">
    <p:bg>
      <p:bgPr>
        <a:solidFill>
          <a:schemeClr val="lt1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4028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27850" y="482325"/>
            <a:ext cx="1087550" cy="10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8"/>
          <p:cNvPicPr preferRelativeResize="0"/>
          <p:nvPr/>
        </p:nvPicPr>
        <p:blipFill rotWithShape="1">
          <a:blip r:embed="rId5">
            <a:alphaModFix/>
          </a:blip>
          <a:srcRect b="71141" l="0" r="0" t="0"/>
          <a:stretch/>
        </p:blipFill>
        <p:spPr>
          <a:xfrm>
            <a:off x="552075" y="496025"/>
            <a:ext cx="1590201" cy="31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8"/>
          <p:cNvSpPr txBox="1"/>
          <p:nvPr>
            <p:ph type="ctrTitle"/>
          </p:nvPr>
        </p:nvSpPr>
        <p:spPr>
          <a:xfrm>
            <a:off x="1172175" y="1367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3600"/>
              <a:buFont typeface="Poppins"/>
              <a:buNone/>
              <a:defRPr b="1" sz="36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237" name="Google Shape;237;p38"/>
          <p:cNvSpPr txBox="1"/>
          <p:nvPr>
            <p:ph idx="1" type="subTitle"/>
          </p:nvPr>
        </p:nvSpPr>
        <p:spPr>
          <a:xfrm>
            <a:off x="1172176" y="29103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400"/>
              <a:buFont typeface="Poppins"/>
              <a:buNone/>
              <a:defRPr sz="24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1 1 1 1 1 1">
  <p:cSld name="TITLE_4_2_1_1_1_1_1_4_1">
    <p:bg>
      <p:bgPr>
        <a:solidFill>
          <a:schemeClr val="lt1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4028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9"/>
          <p:cNvSpPr txBox="1"/>
          <p:nvPr>
            <p:ph type="ctrTitle"/>
          </p:nvPr>
        </p:nvSpPr>
        <p:spPr>
          <a:xfrm>
            <a:off x="804361" y="1215150"/>
            <a:ext cx="7584000" cy="51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Font typeface="Poppins"/>
              <a:buNone/>
              <a:defRPr b="1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242" name="Google Shape;242;p39"/>
          <p:cNvSpPr txBox="1"/>
          <p:nvPr>
            <p:ph idx="1" type="subTitle"/>
          </p:nvPr>
        </p:nvSpPr>
        <p:spPr>
          <a:xfrm>
            <a:off x="804361" y="1767325"/>
            <a:ext cx="7584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800"/>
              <a:buFont typeface="Poppins"/>
              <a:buNone/>
              <a:defRPr b="1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243" name="Google Shape;243;p39"/>
          <p:cNvSpPr txBox="1"/>
          <p:nvPr>
            <p:ph idx="2" type="subTitle"/>
          </p:nvPr>
        </p:nvSpPr>
        <p:spPr>
          <a:xfrm>
            <a:off x="804362" y="2245588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300"/>
              <a:buFont typeface="Roboto"/>
              <a:buNone/>
              <a:defRPr sz="1300">
                <a:solidFill>
                  <a:srgbClr val="1B1B3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1 1 2 2">
  <p:cSld name="TITLE_4_2_1_1_1_2_2">
    <p:bg>
      <p:bgPr>
        <a:solidFill>
          <a:schemeClr val="lt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6853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2 2">
  <p:cSld name="TITLE_4_2_2_2">
    <p:bg>
      <p:bgPr>
        <a:solidFill>
          <a:schemeClr val="lt1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6866"/>
            <a:ext cx="9144003" cy="315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4">
            <a:alphaModFix/>
          </a:blip>
          <a:srcRect b="37741" l="0" r="0" t="0"/>
          <a:stretch/>
        </p:blipFill>
        <p:spPr>
          <a:xfrm>
            <a:off x="551810" y="496015"/>
            <a:ext cx="1590201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/>
          <p:nvPr>
            <p:ph type="ctrTitle"/>
          </p:nvPr>
        </p:nvSpPr>
        <p:spPr>
          <a:xfrm>
            <a:off x="1095975" y="1367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3600"/>
              <a:buFont typeface="Poppins"/>
              <a:buNone/>
              <a:defRPr b="1" sz="36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1" type="subTitle"/>
          </p:nvPr>
        </p:nvSpPr>
        <p:spPr>
          <a:xfrm>
            <a:off x="1095976" y="26817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400"/>
              <a:buFont typeface="Poppins"/>
              <a:buNone/>
              <a:defRPr sz="24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  <p:pic>
        <p:nvPicPr>
          <p:cNvPr id="34" name="Google Shape;34;p5"/>
          <p:cNvPicPr preferRelativeResize="0"/>
          <p:nvPr/>
        </p:nvPicPr>
        <p:blipFill rotWithShape="1">
          <a:blip r:embed="rId5">
            <a:alphaModFix/>
          </a:blip>
          <a:srcRect b="7388" l="16941" r="16934" t="7396"/>
          <a:stretch/>
        </p:blipFill>
        <p:spPr>
          <a:xfrm>
            <a:off x="5674350" y="424150"/>
            <a:ext cx="3401001" cy="4383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1 1 1 2">
  <p:cSld name="TITLE_4_2_1_1_1_1_2">
    <p:bg>
      <p:bgPr>
        <a:solidFill>
          <a:schemeClr val="lt1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4028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1"/>
          <p:cNvSpPr txBox="1"/>
          <p:nvPr>
            <p:ph type="ctrTitle"/>
          </p:nvPr>
        </p:nvSpPr>
        <p:spPr>
          <a:xfrm>
            <a:off x="804361" y="1215150"/>
            <a:ext cx="7584000" cy="51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Font typeface="Poppins"/>
              <a:buNone/>
              <a:defRPr b="1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251" name="Google Shape;251;p41"/>
          <p:cNvSpPr txBox="1"/>
          <p:nvPr>
            <p:ph idx="1" type="subTitle"/>
          </p:nvPr>
        </p:nvSpPr>
        <p:spPr>
          <a:xfrm>
            <a:off x="804361" y="1767325"/>
            <a:ext cx="75840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800"/>
              <a:buFont typeface="Poppins"/>
              <a:buNone/>
              <a:defRPr b="1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252" name="Google Shape;252;p41"/>
          <p:cNvSpPr txBox="1"/>
          <p:nvPr>
            <p:ph idx="2" type="subTitle"/>
          </p:nvPr>
        </p:nvSpPr>
        <p:spPr>
          <a:xfrm>
            <a:off x="804362" y="2245588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300"/>
              <a:buFont typeface="Roboto"/>
              <a:buNone/>
              <a:defRPr sz="1300">
                <a:solidFill>
                  <a:srgbClr val="1B1B3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3">
  <p:cSld name="TITLE_4_2_4">
    <p:bg>
      <p:bgPr>
        <a:solidFill>
          <a:srgbClr val="211B49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6866"/>
            <a:ext cx="9144003" cy="315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2"/>
          <p:cNvPicPr preferRelativeResize="0"/>
          <p:nvPr/>
        </p:nvPicPr>
        <p:blipFill rotWithShape="1">
          <a:blip r:embed="rId4">
            <a:alphaModFix/>
          </a:blip>
          <a:srcRect b="-10485" l="11637" r="0" t="0"/>
          <a:stretch/>
        </p:blipFill>
        <p:spPr>
          <a:xfrm>
            <a:off x="7209075" y="3147075"/>
            <a:ext cx="1405200" cy="120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2"/>
          <p:cNvPicPr preferRelativeResize="0"/>
          <p:nvPr/>
        </p:nvPicPr>
        <p:blipFill rotWithShape="1">
          <a:blip r:embed="rId4">
            <a:alphaModFix/>
          </a:blip>
          <a:srcRect b="37741" l="0" r="0" t="0"/>
          <a:stretch/>
        </p:blipFill>
        <p:spPr>
          <a:xfrm>
            <a:off x="551810" y="496015"/>
            <a:ext cx="1590201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2"/>
          <p:cNvSpPr txBox="1"/>
          <p:nvPr>
            <p:ph type="ctrTitle"/>
          </p:nvPr>
        </p:nvSpPr>
        <p:spPr>
          <a:xfrm>
            <a:off x="1172175" y="1367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9" name="Google Shape;259;p42"/>
          <p:cNvSpPr txBox="1"/>
          <p:nvPr>
            <p:ph idx="1" type="subTitle"/>
          </p:nvPr>
        </p:nvSpPr>
        <p:spPr>
          <a:xfrm>
            <a:off x="1172176" y="29103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3 1">
  <p:cSld name="TITLE_4_2_4_1">
    <p:bg>
      <p:bgPr>
        <a:solidFill>
          <a:srgbClr val="211B49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6853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3"/>
          <p:cNvSpPr txBox="1"/>
          <p:nvPr>
            <p:ph type="ctrTitle"/>
          </p:nvPr>
        </p:nvSpPr>
        <p:spPr>
          <a:xfrm>
            <a:off x="791175" y="605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4" name="Google Shape;264;p43"/>
          <p:cNvSpPr txBox="1"/>
          <p:nvPr>
            <p:ph idx="1" type="subTitle"/>
          </p:nvPr>
        </p:nvSpPr>
        <p:spPr>
          <a:xfrm>
            <a:off x="791176" y="21483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3 1 1">
  <p:cSld name="TITLE_4_2_4_1_1">
    <p:bg>
      <p:bgPr>
        <a:solidFill>
          <a:srgbClr val="211B49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6853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4"/>
          <p:cNvSpPr txBox="1"/>
          <p:nvPr>
            <p:ph type="ctrTitle"/>
          </p:nvPr>
        </p:nvSpPr>
        <p:spPr>
          <a:xfrm>
            <a:off x="791175" y="605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9" name="Google Shape;269;p44"/>
          <p:cNvSpPr txBox="1"/>
          <p:nvPr>
            <p:ph idx="1" type="subTitle"/>
          </p:nvPr>
        </p:nvSpPr>
        <p:spPr>
          <a:xfrm>
            <a:off x="791176" y="21483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3 1 1 1">
  <p:cSld name="TITLE_4_2_4_1_1_1">
    <p:bg>
      <p:bgPr>
        <a:solidFill>
          <a:srgbClr val="211B49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6865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5"/>
          <p:cNvSpPr txBox="1"/>
          <p:nvPr>
            <p:ph type="ctrTitle"/>
          </p:nvPr>
        </p:nvSpPr>
        <p:spPr>
          <a:xfrm>
            <a:off x="791175" y="605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4" name="Google Shape;274;p45"/>
          <p:cNvSpPr txBox="1"/>
          <p:nvPr>
            <p:ph idx="1" type="subTitle"/>
          </p:nvPr>
        </p:nvSpPr>
        <p:spPr>
          <a:xfrm>
            <a:off x="791176" y="21483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3 1 1 1 1">
  <p:cSld name="TITLE_4_2_4_1_1_1_1">
    <p:bg>
      <p:bgPr>
        <a:solidFill>
          <a:srgbClr val="211B49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6853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6"/>
          <p:cNvSpPr txBox="1"/>
          <p:nvPr>
            <p:ph type="ctrTitle"/>
          </p:nvPr>
        </p:nvSpPr>
        <p:spPr>
          <a:xfrm>
            <a:off x="791175" y="605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9" name="Google Shape;279;p46"/>
          <p:cNvSpPr txBox="1"/>
          <p:nvPr>
            <p:ph idx="1" type="subTitle"/>
          </p:nvPr>
        </p:nvSpPr>
        <p:spPr>
          <a:xfrm>
            <a:off x="791176" y="21483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21">
  <p:cSld name="BLANK_1">
    <p:bg>
      <p:bgPr>
        <a:solidFill>
          <a:srgbClr val="211B49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7"/>
          <p:cNvSpPr txBox="1"/>
          <p:nvPr>
            <p:ph type="ctrTitle"/>
          </p:nvPr>
        </p:nvSpPr>
        <p:spPr>
          <a:xfrm>
            <a:off x="1462775" y="411275"/>
            <a:ext cx="62184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282" name="Google Shape;282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93807" y="4660499"/>
            <a:ext cx="85019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7"/>
          <p:cNvSpPr txBox="1"/>
          <p:nvPr/>
        </p:nvSpPr>
        <p:spPr>
          <a:xfrm>
            <a:off x="4431216" y="4844476"/>
            <a:ext cx="281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">
  <p:cSld name="TITLE_4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8"/>
          <p:cNvPicPr preferRelativeResize="0"/>
          <p:nvPr/>
        </p:nvPicPr>
        <p:blipFill rotWithShape="1">
          <a:blip r:embed="rId2">
            <a:alphaModFix/>
          </a:blip>
          <a:srcRect b="0" l="0" r="9329" t="0"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24">
  <p:cSld name="BLANK_1_2_1">
    <p:bg>
      <p:bgPr>
        <a:solidFill>
          <a:srgbClr val="211B49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93807" y="4660499"/>
            <a:ext cx="85019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9"/>
          <p:cNvSpPr txBox="1"/>
          <p:nvPr>
            <p:ph type="title"/>
          </p:nvPr>
        </p:nvSpPr>
        <p:spPr>
          <a:xfrm>
            <a:off x="704850" y="1092725"/>
            <a:ext cx="3945000" cy="14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2800"/>
              <a:buFont typeface="Poppins"/>
              <a:buNone/>
              <a:defRPr b="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290" name="Google Shape;290;p49"/>
          <p:cNvSpPr txBox="1"/>
          <p:nvPr>
            <p:ph idx="1" type="body"/>
          </p:nvPr>
        </p:nvSpPr>
        <p:spPr>
          <a:xfrm>
            <a:off x="724250" y="2641125"/>
            <a:ext cx="3925500" cy="22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1400"/>
              <a:buFont typeface="Roboto"/>
              <a:buChar char="●"/>
              <a:defRPr sz="1400">
                <a:solidFill>
                  <a:srgbClr val="FDFDFD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1400"/>
              <a:buFont typeface="Roboto"/>
              <a:buChar char="○"/>
              <a:defRPr>
                <a:solidFill>
                  <a:srgbClr val="FDFDFD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1400"/>
              <a:buFont typeface="Roboto"/>
              <a:buChar char="■"/>
              <a:defRPr>
                <a:solidFill>
                  <a:srgbClr val="FDFDFD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1400"/>
              <a:buFont typeface="Roboto"/>
              <a:buChar char="●"/>
              <a:defRPr>
                <a:solidFill>
                  <a:srgbClr val="FDFDFD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1400"/>
              <a:buFont typeface="Roboto"/>
              <a:buChar char="○"/>
              <a:defRPr>
                <a:solidFill>
                  <a:srgbClr val="FDFDFD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1400"/>
              <a:buFont typeface="Roboto"/>
              <a:buChar char="■"/>
              <a:defRPr>
                <a:solidFill>
                  <a:srgbClr val="FDFDFD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1400"/>
              <a:buFont typeface="Roboto"/>
              <a:buChar char="●"/>
              <a:defRPr>
                <a:solidFill>
                  <a:srgbClr val="FDFDFD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1400"/>
              <a:buFont typeface="Roboto"/>
              <a:buChar char="○"/>
              <a:defRPr>
                <a:solidFill>
                  <a:srgbClr val="FDFDFD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1400"/>
              <a:buFont typeface="Roboto"/>
              <a:buChar char="■"/>
              <a:defRPr>
                <a:solidFill>
                  <a:srgbClr val="FDFDFD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2 2">
  <p:cSld name="Master 2 2">
    <p:bg>
      <p:bgPr>
        <a:solidFill>
          <a:srgbClr val="211B49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25" y="3726868"/>
            <a:ext cx="9123599" cy="14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4645" y="4584670"/>
            <a:ext cx="996850" cy="56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2">
  <p:cSld name="TITLE_4_2_1_2">
    <p:bg>
      <p:bgPr>
        <a:solidFill>
          <a:schemeClr val="lt1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986866"/>
            <a:ext cx="9144003" cy="315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7850" y="2944850"/>
            <a:ext cx="1087550" cy="10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6"/>
          <p:cNvPicPr preferRelativeResize="0"/>
          <p:nvPr/>
        </p:nvPicPr>
        <p:blipFill rotWithShape="1">
          <a:blip r:embed="rId4">
            <a:alphaModFix/>
          </a:blip>
          <a:srcRect b="38661" l="0" r="0" t="0"/>
          <a:stretch/>
        </p:blipFill>
        <p:spPr>
          <a:xfrm>
            <a:off x="552075" y="496025"/>
            <a:ext cx="1590201" cy="66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/>
          <p:nvPr>
            <p:ph type="ctrTitle"/>
          </p:nvPr>
        </p:nvSpPr>
        <p:spPr>
          <a:xfrm>
            <a:off x="1095975" y="1367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3600"/>
              <a:buFont typeface="Poppins"/>
              <a:buNone/>
              <a:defRPr b="1" sz="36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1" type="subTitle"/>
          </p:nvPr>
        </p:nvSpPr>
        <p:spPr>
          <a:xfrm>
            <a:off x="1095976" y="26817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400"/>
              <a:buFont typeface="Poppins"/>
              <a:buNone/>
              <a:defRPr sz="24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20">
  <p:cSld name="TITLE_1_1_1_1_1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51"/>
          <p:cNvPicPr preferRelativeResize="0"/>
          <p:nvPr/>
        </p:nvPicPr>
        <p:blipFill rotWithShape="1">
          <a:blip r:embed="rId2">
            <a:alphaModFix/>
          </a:blip>
          <a:srcRect b="0" l="0" r="9329" t="0"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51"/>
          <p:cNvSpPr/>
          <p:nvPr/>
        </p:nvSpPr>
        <p:spPr>
          <a:xfrm>
            <a:off x="75" y="0"/>
            <a:ext cx="9144000" cy="4764000"/>
          </a:xfrm>
          <a:prstGeom prst="rect">
            <a:avLst/>
          </a:prstGeom>
          <a:solidFill>
            <a:srgbClr val="F6F7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51"/>
          <p:cNvSpPr txBox="1"/>
          <p:nvPr>
            <p:ph type="title"/>
          </p:nvPr>
        </p:nvSpPr>
        <p:spPr>
          <a:xfrm>
            <a:off x="0" y="3688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Font typeface="Poppins"/>
              <a:buNone/>
              <a:defRPr b="1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299" name="Google Shape;299;p51"/>
          <p:cNvSpPr txBox="1"/>
          <p:nvPr>
            <p:ph idx="1" type="subTitle"/>
          </p:nvPr>
        </p:nvSpPr>
        <p:spPr>
          <a:xfrm>
            <a:off x="75" y="1014375"/>
            <a:ext cx="9144000" cy="7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800"/>
              <a:buFont typeface="Poppins"/>
              <a:buNone/>
              <a:defRPr b="1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300" name="Google Shape;300;p51"/>
          <p:cNvSpPr txBox="1"/>
          <p:nvPr/>
        </p:nvSpPr>
        <p:spPr>
          <a:xfrm>
            <a:off x="2914650" y="790575"/>
            <a:ext cx="517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2 2 1">
  <p:cSld name="Master 2 2 1">
    <p:bg>
      <p:bgPr>
        <a:solidFill>
          <a:srgbClr val="211B49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781711"/>
            <a:ext cx="9144003" cy="136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4645" y="4584670"/>
            <a:ext cx="996850" cy="56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17">
  <p:cSld name="TITLE_1_1_2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53"/>
          <p:cNvPicPr preferRelativeResize="0"/>
          <p:nvPr/>
        </p:nvPicPr>
        <p:blipFill rotWithShape="1">
          <a:blip r:embed="rId2">
            <a:alphaModFix/>
          </a:blip>
          <a:srcRect b="0" l="0" r="9329" t="0"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53"/>
          <p:cNvSpPr/>
          <p:nvPr/>
        </p:nvSpPr>
        <p:spPr>
          <a:xfrm>
            <a:off x="75" y="0"/>
            <a:ext cx="9144000" cy="3275700"/>
          </a:xfrm>
          <a:prstGeom prst="rect">
            <a:avLst/>
          </a:prstGeom>
          <a:solidFill>
            <a:srgbClr val="F6F7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7" name="Google Shape;30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53"/>
          <p:cNvSpPr txBox="1"/>
          <p:nvPr>
            <p:ph type="title"/>
          </p:nvPr>
        </p:nvSpPr>
        <p:spPr>
          <a:xfrm>
            <a:off x="422249" y="445025"/>
            <a:ext cx="643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Font typeface="Poppins"/>
              <a:buNone/>
              <a:defRPr b="1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309" name="Google Shape;309;p53"/>
          <p:cNvSpPr txBox="1"/>
          <p:nvPr>
            <p:ph idx="1" type="subTitle"/>
          </p:nvPr>
        </p:nvSpPr>
        <p:spPr>
          <a:xfrm>
            <a:off x="420173" y="1166775"/>
            <a:ext cx="64359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800"/>
              <a:buFont typeface="Poppins"/>
              <a:buNone/>
              <a:defRPr b="1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310" name="Google Shape;310;p53"/>
          <p:cNvSpPr txBox="1"/>
          <p:nvPr>
            <p:ph idx="2" type="body"/>
          </p:nvPr>
        </p:nvSpPr>
        <p:spPr>
          <a:xfrm>
            <a:off x="419450" y="1650525"/>
            <a:ext cx="7874400" cy="22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200"/>
              <a:buFont typeface="Roboto"/>
              <a:buChar char="●"/>
              <a:defRPr sz="1200">
                <a:solidFill>
                  <a:srgbClr val="1B1B3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200"/>
              <a:buFont typeface="Roboto"/>
              <a:buChar char="○"/>
              <a:defRPr sz="1200">
                <a:solidFill>
                  <a:srgbClr val="1B1B3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200"/>
              <a:buFont typeface="Roboto"/>
              <a:buChar char="■"/>
              <a:defRPr sz="1200">
                <a:solidFill>
                  <a:srgbClr val="1B1B3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200"/>
              <a:buFont typeface="Roboto"/>
              <a:buChar char="●"/>
              <a:defRPr sz="1200">
                <a:solidFill>
                  <a:srgbClr val="1B1B3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200"/>
              <a:buFont typeface="Roboto"/>
              <a:buChar char="○"/>
              <a:defRPr sz="1200">
                <a:solidFill>
                  <a:srgbClr val="1B1B3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200"/>
              <a:buFont typeface="Roboto"/>
              <a:buChar char="■"/>
              <a:defRPr sz="1200">
                <a:solidFill>
                  <a:srgbClr val="1B1B3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200"/>
              <a:buFont typeface="Roboto"/>
              <a:buChar char="●"/>
              <a:defRPr sz="1200">
                <a:solidFill>
                  <a:srgbClr val="1B1B3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200"/>
              <a:buFont typeface="Roboto"/>
              <a:buChar char="○"/>
              <a:defRPr sz="1200">
                <a:solidFill>
                  <a:srgbClr val="1B1B3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200"/>
              <a:buFont typeface="Roboto"/>
              <a:buChar char="■"/>
              <a:defRPr sz="1200">
                <a:solidFill>
                  <a:srgbClr val="1B1B3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311" name="Google Shape;311;p53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5400000">
            <a:off x="6638024" y="2720030"/>
            <a:ext cx="2027900" cy="2819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2">
  <p:cSld name="BLANK_2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21 1">
  <p:cSld name="BLANK_1_3">
    <p:bg>
      <p:bgPr>
        <a:solidFill>
          <a:srgbClr val="211B49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-dark">
  <p:cSld name="TITLE_ONLY_2">
    <p:bg>
      <p:bgPr>
        <a:solidFill>
          <a:srgbClr val="211B49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93807" y="4660499"/>
            <a:ext cx="85019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7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700"/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700"/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700"/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700"/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700"/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700"/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700"/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700"/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7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9">
  <p:cSld name="TITLE_1_3_2">
    <p:bg>
      <p:bgPr>
        <a:solidFill>
          <a:srgbClr val="211B49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8"/>
          <p:cNvSpPr/>
          <p:nvPr/>
        </p:nvSpPr>
        <p:spPr>
          <a:xfrm flipH="1">
            <a:off x="75" y="0"/>
            <a:ext cx="2695500" cy="5143500"/>
          </a:xfrm>
          <a:prstGeom prst="rect">
            <a:avLst/>
          </a:prstGeom>
          <a:solidFill>
            <a:srgbClr val="F6F7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58"/>
          <p:cNvSpPr txBox="1"/>
          <p:nvPr>
            <p:ph type="title"/>
          </p:nvPr>
        </p:nvSpPr>
        <p:spPr>
          <a:xfrm>
            <a:off x="420200" y="1519550"/>
            <a:ext cx="229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Font typeface="Poppins"/>
              <a:buNone/>
              <a:defRPr b="1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29">
  <p:cSld name="TITLE_1_2_3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59"/>
          <p:cNvPicPr preferRelativeResize="0"/>
          <p:nvPr/>
        </p:nvPicPr>
        <p:blipFill rotWithShape="1">
          <a:blip r:embed="rId2">
            <a:alphaModFix/>
          </a:blip>
          <a:srcRect b="0" l="0" r="9329" t="0"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7" name="Google Shape;327;p59"/>
          <p:cNvSpPr/>
          <p:nvPr/>
        </p:nvSpPr>
        <p:spPr>
          <a:xfrm>
            <a:off x="4562475" y="0"/>
            <a:ext cx="4581600" cy="5143500"/>
          </a:xfrm>
          <a:prstGeom prst="rect">
            <a:avLst/>
          </a:prstGeom>
          <a:solidFill>
            <a:srgbClr val="F6F7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8" name="Google Shape;32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1">
  <p:cSld name="TITLE_1_1_4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60"/>
          <p:cNvPicPr preferRelativeResize="0"/>
          <p:nvPr/>
        </p:nvPicPr>
        <p:blipFill rotWithShape="1">
          <a:blip r:embed="rId2">
            <a:alphaModFix/>
          </a:blip>
          <a:srcRect b="0" l="0" r="9329" t="0"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60"/>
          <p:cNvSpPr/>
          <p:nvPr/>
        </p:nvSpPr>
        <p:spPr>
          <a:xfrm>
            <a:off x="75" y="0"/>
            <a:ext cx="9144000" cy="3733800"/>
          </a:xfrm>
          <a:prstGeom prst="rect">
            <a:avLst/>
          </a:prstGeom>
          <a:solidFill>
            <a:srgbClr val="F6F7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2" name="Google Shape;33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2 4">
  <p:cSld name="TITLE_4_2_1_2_4">
    <p:bg>
      <p:bgPr>
        <a:solidFill>
          <a:schemeClr val="lt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986866"/>
            <a:ext cx="9144003" cy="3156633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 txBox="1"/>
          <p:nvPr>
            <p:ph type="ctrTitle"/>
          </p:nvPr>
        </p:nvSpPr>
        <p:spPr>
          <a:xfrm>
            <a:off x="1095975" y="1367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3600"/>
              <a:buFont typeface="Poppins"/>
              <a:buNone/>
              <a:defRPr b="1" sz="36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1" type="subTitle"/>
          </p:nvPr>
        </p:nvSpPr>
        <p:spPr>
          <a:xfrm>
            <a:off x="1095976" y="26817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400"/>
              <a:buFont typeface="Poppins"/>
              <a:buNone/>
              <a:defRPr sz="24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  <p:pic>
        <p:nvPicPr>
          <p:cNvPr id="45" name="Google Shape;4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7"/>
          <p:cNvPicPr preferRelativeResize="0"/>
          <p:nvPr/>
        </p:nvPicPr>
        <p:blipFill rotWithShape="1">
          <a:blip r:embed="rId4">
            <a:alphaModFix/>
          </a:blip>
          <a:srcRect b="7388" l="16941" r="16934" t="7396"/>
          <a:stretch/>
        </p:blipFill>
        <p:spPr>
          <a:xfrm>
            <a:off x="5674350" y="424150"/>
            <a:ext cx="3401001" cy="4383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0">
  <p:cSld name="TITLE_1_2_3_1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61"/>
          <p:cNvPicPr preferRelativeResize="0"/>
          <p:nvPr/>
        </p:nvPicPr>
        <p:blipFill rotWithShape="1">
          <a:blip r:embed="rId2">
            <a:alphaModFix/>
          </a:blip>
          <a:srcRect b="0" l="0" r="9329" t="0"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61"/>
          <p:cNvSpPr/>
          <p:nvPr/>
        </p:nvSpPr>
        <p:spPr>
          <a:xfrm flipH="1">
            <a:off x="125" y="0"/>
            <a:ext cx="4869900" cy="5143500"/>
          </a:xfrm>
          <a:prstGeom prst="rect">
            <a:avLst/>
          </a:prstGeom>
          <a:solidFill>
            <a:srgbClr val="F6F7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6" name="Google Shape;33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07" y="4660499"/>
            <a:ext cx="850194" cy="48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1 1 1 1 1 1 1">
  <p:cSld name="TITLE_4_2_1_1_1_1_1_4_1_1">
    <p:bg>
      <p:bgPr>
        <a:solidFill>
          <a:schemeClr val="lt1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4028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62"/>
          <p:cNvSpPr txBox="1"/>
          <p:nvPr>
            <p:ph type="ctrTitle"/>
          </p:nvPr>
        </p:nvSpPr>
        <p:spPr>
          <a:xfrm>
            <a:off x="943575" y="1215150"/>
            <a:ext cx="7584000" cy="51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Font typeface="Poppins"/>
              <a:buNone/>
              <a:defRPr b="1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341" name="Google Shape;341;p62"/>
          <p:cNvSpPr txBox="1"/>
          <p:nvPr>
            <p:ph idx="1" type="subTitle"/>
          </p:nvPr>
        </p:nvSpPr>
        <p:spPr>
          <a:xfrm>
            <a:off x="943576" y="18435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800"/>
              <a:buFont typeface="Poppins"/>
              <a:buNone/>
              <a:defRPr b="1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2">
  <p:cSld name="TITLE_5">
    <p:bg>
      <p:bgPr>
        <a:solidFill>
          <a:srgbClr val="211B49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3"/>
          <p:cNvSpPr txBox="1"/>
          <p:nvPr>
            <p:ph type="ctrTitle"/>
          </p:nvPr>
        </p:nvSpPr>
        <p:spPr>
          <a:xfrm>
            <a:off x="1172175" y="1367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4" name="Google Shape;344;p63"/>
          <p:cNvSpPr txBox="1"/>
          <p:nvPr>
            <p:ph idx="1" type="subTitle"/>
          </p:nvPr>
        </p:nvSpPr>
        <p:spPr>
          <a:xfrm>
            <a:off x="1172176" y="29103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345" name="Google Shape;345;p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19">
  <p:cSld name="TITLE_1_1_1_1_2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64"/>
          <p:cNvPicPr preferRelativeResize="0"/>
          <p:nvPr/>
        </p:nvPicPr>
        <p:blipFill rotWithShape="1">
          <a:blip r:embed="rId2">
            <a:alphaModFix/>
          </a:blip>
          <a:srcRect b="0" l="0" r="9329" t="0"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64"/>
          <p:cNvSpPr/>
          <p:nvPr/>
        </p:nvSpPr>
        <p:spPr>
          <a:xfrm>
            <a:off x="75" y="0"/>
            <a:ext cx="9144000" cy="4764000"/>
          </a:xfrm>
          <a:prstGeom prst="rect">
            <a:avLst/>
          </a:prstGeom>
          <a:solidFill>
            <a:srgbClr val="F6F7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9" name="Google Shape;34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64"/>
          <p:cNvSpPr txBox="1"/>
          <p:nvPr>
            <p:ph type="title"/>
          </p:nvPr>
        </p:nvSpPr>
        <p:spPr>
          <a:xfrm>
            <a:off x="422149" y="445025"/>
            <a:ext cx="643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Font typeface="Poppins"/>
              <a:buNone/>
              <a:defRPr b="1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351" name="Google Shape;351;p64"/>
          <p:cNvSpPr txBox="1"/>
          <p:nvPr>
            <p:ph idx="1" type="subTitle"/>
          </p:nvPr>
        </p:nvSpPr>
        <p:spPr>
          <a:xfrm>
            <a:off x="420146" y="1166775"/>
            <a:ext cx="64359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800"/>
              <a:buFont typeface="Poppins"/>
              <a:buNone/>
              <a:defRPr b="1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None/>
              <a:defRPr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352" name="Google Shape;352;p64"/>
          <p:cNvSpPr txBox="1"/>
          <p:nvPr>
            <p:ph idx="2" type="body"/>
          </p:nvPr>
        </p:nvSpPr>
        <p:spPr>
          <a:xfrm>
            <a:off x="419450" y="1955325"/>
            <a:ext cx="6435900" cy="22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Font typeface="Roboto"/>
              <a:buChar char="●"/>
              <a:defRPr sz="1400">
                <a:solidFill>
                  <a:srgbClr val="1B1B3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Font typeface="Roboto"/>
              <a:buChar char="○"/>
              <a:defRPr>
                <a:solidFill>
                  <a:srgbClr val="1B1B3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Font typeface="Roboto"/>
              <a:buChar char="■"/>
              <a:defRPr>
                <a:solidFill>
                  <a:srgbClr val="1B1B3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Font typeface="Roboto"/>
              <a:buChar char="●"/>
              <a:defRPr>
                <a:solidFill>
                  <a:srgbClr val="1B1B3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Font typeface="Roboto"/>
              <a:buChar char="○"/>
              <a:defRPr>
                <a:solidFill>
                  <a:srgbClr val="1B1B3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Font typeface="Roboto"/>
              <a:buChar char="■"/>
              <a:defRPr>
                <a:solidFill>
                  <a:srgbClr val="1B1B3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Font typeface="Roboto"/>
              <a:buChar char="●"/>
              <a:defRPr>
                <a:solidFill>
                  <a:srgbClr val="1B1B3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Font typeface="Roboto"/>
              <a:buChar char="○"/>
              <a:defRPr>
                <a:solidFill>
                  <a:srgbClr val="1B1B3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1400"/>
              <a:buFont typeface="Roboto"/>
              <a:buChar char="■"/>
              <a:defRPr>
                <a:solidFill>
                  <a:srgbClr val="1B1B3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nyk Theme 2019" showMasterSp="0">
  <p:cSld name="Title &amp; Bullets Dark">
    <p:bg>
      <p:bgPr>
        <a:gradFill>
          <a:gsLst>
            <a:gs pos="0">
              <a:srgbClr val="70389F"/>
            </a:gs>
            <a:gs pos="100000">
              <a:srgbClr val="392FA0"/>
            </a:gs>
          </a:gsLst>
          <a:lin ang="2700006" scaled="0"/>
        </a:gra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5"/>
          <p:cNvSpPr txBox="1"/>
          <p:nvPr/>
        </p:nvSpPr>
        <p:spPr>
          <a:xfrm>
            <a:off x="795575" y="-154975"/>
            <a:ext cx="73359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6" name="Google Shape;356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66575" y="4839774"/>
            <a:ext cx="409650" cy="21687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65"/>
          <p:cNvSpPr/>
          <p:nvPr/>
        </p:nvSpPr>
        <p:spPr>
          <a:xfrm>
            <a:off x="171857" y="4835715"/>
            <a:ext cx="9234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rPr b="1" lang="en" sz="1000">
                <a:solidFill>
                  <a:srgbClr val="FFFFFF"/>
                </a:solidFill>
                <a:latin typeface="Oxygen"/>
                <a:ea typeface="Oxygen"/>
                <a:cs typeface="Oxygen"/>
                <a:sym typeface="Oxygen"/>
              </a:rPr>
              <a:t>Snyk.io</a:t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2 2 2 1 1 1 6">
  <p:cSld name="TITLE_4_2_1_2_2_2_1_1_1_6">
    <p:bg>
      <p:bgPr>
        <a:solidFill>
          <a:srgbClr val="211B49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138" y="1989706"/>
            <a:ext cx="9144003" cy="315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66"/>
          <p:cNvSpPr txBox="1"/>
          <p:nvPr>
            <p:ph idx="1" type="subTitle"/>
          </p:nvPr>
        </p:nvSpPr>
        <p:spPr>
          <a:xfrm>
            <a:off x="791176" y="1995925"/>
            <a:ext cx="7584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2" name="Google Shape;362;p66"/>
          <p:cNvSpPr txBox="1"/>
          <p:nvPr>
            <p:ph type="ctrTitle"/>
          </p:nvPr>
        </p:nvSpPr>
        <p:spPr>
          <a:xfrm>
            <a:off x="791175" y="1090050"/>
            <a:ext cx="7584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2 2 2 1 1 1 4">
  <p:cSld name="TITLE_4_2_1_2_2_2_1_1_1_4">
    <p:bg>
      <p:bgPr>
        <a:solidFill>
          <a:srgbClr val="211B49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138" y="1989706"/>
            <a:ext cx="9144003" cy="315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67"/>
          <p:cNvSpPr txBox="1"/>
          <p:nvPr>
            <p:ph idx="1" type="subTitle"/>
          </p:nvPr>
        </p:nvSpPr>
        <p:spPr>
          <a:xfrm>
            <a:off x="791176" y="1995925"/>
            <a:ext cx="7584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7" name="Google Shape;367;p67"/>
          <p:cNvSpPr txBox="1"/>
          <p:nvPr>
            <p:ph type="ctrTitle"/>
          </p:nvPr>
        </p:nvSpPr>
        <p:spPr>
          <a:xfrm>
            <a:off x="791175" y="1090050"/>
            <a:ext cx="7584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3 1 2">
  <p:cSld name="TITLE_4_2_4_1_2">
    <p:bg>
      <p:bgPr>
        <a:solidFill>
          <a:srgbClr val="211B49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1 1 1 1 2 1 1 2">
  <p:cSld name="Master 3 2 1 1 1 1 1 2 1 1">
    <p:bg>
      <p:bgPr>
        <a:solidFill>
          <a:srgbClr val="211B49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986853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69"/>
          <p:cNvSpPr txBox="1"/>
          <p:nvPr>
            <p:ph type="ctrTitle"/>
          </p:nvPr>
        </p:nvSpPr>
        <p:spPr>
          <a:xfrm>
            <a:off x="804361" y="1215150"/>
            <a:ext cx="75840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5" name="Google Shape;375;p69"/>
          <p:cNvSpPr txBox="1"/>
          <p:nvPr>
            <p:ph idx="1" type="subTitle"/>
          </p:nvPr>
        </p:nvSpPr>
        <p:spPr>
          <a:xfrm>
            <a:off x="804361" y="1767325"/>
            <a:ext cx="75840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b="0" i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6" name="Google Shape;376;p69"/>
          <p:cNvSpPr txBox="1"/>
          <p:nvPr>
            <p:ph idx="2" type="subTitle"/>
          </p:nvPr>
        </p:nvSpPr>
        <p:spPr>
          <a:xfrm>
            <a:off x="804362" y="2245588"/>
            <a:ext cx="7584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None/>
              <a:defRPr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12">
          <p15:clr>
            <a:srgbClr val="FA7B17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3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0"/>
          <p:cNvSpPr txBox="1"/>
          <p:nvPr>
            <p:ph idx="10" type="dt"/>
          </p:nvPr>
        </p:nvSpPr>
        <p:spPr>
          <a:xfrm>
            <a:off x="342900" y="4767263"/>
            <a:ext cx="1600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79" name="Google Shape;379;p70"/>
          <p:cNvSpPr txBox="1"/>
          <p:nvPr>
            <p:ph idx="11" type="ftr"/>
          </p:nvPr>
        </p:nvSpPr>
        <p:spPr>
          <a:xfrm>
            <a:off x="2343150" y="4767263"/>
            <a:ext cx="2171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80" name="Google Shape;380;p70"/>
          <p:cNvSpPr txBox="1"/>
          <p:nvPr>
            <p:ph idx="12" type="sldNum"/>
          </p:nvPr>
        </p:nvSpPr>
        <p:spPr>
          <a:xfrm>
            <a:off x="4914900" y="4767263"/>
            <a:ext cx="1600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2 3">
  <p:cSld name="TITLE_4_2_1_2_3">
    <p:bg>
      <p:bgPr>
        <a:solidFill>
          <a:schemeClr val="lt1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6865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 rotWithShape="1">
          <a:blip r:embed="rId4">
            <a:alphaModFix/>
          </a:blip>
          <a:srcRect b="-10485" l="11637" r="0" t="0"/>
          <a:stretch/>
        </p:blipFill>
        <p:spPr>
          <a:xfrm>
            <a:off x="7209075" y="480075"/>
            <a:ext cx="1405200" cy="120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7850" y="482325"/>
            <a:ext cx="1087550" cy="10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8"/>
          <p:cNvPicPr preferRelativeResize="0"/>
          <p:nvPr/>
        </p:nvPicPr>
        <p:blipFill rotWithShape="1">
          <a:blip r:embed="rId6">
            <a:alphaModFix/>
          </a:blip>
          <a:srcRect b="38661" l="0" r="0" t="0"/>
          <a:stretch/>
        </p:blipFill>
        <p:spPr>
          <a:xfrm>
            <a:off x="552075" y="496025"/>
            <a:ext cx="1590201" cy="66707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 txBox="1"/>
          <p:nvPr>
            <p:ph type="ctrTitle"/>
          </p:nvPr>
        </p:nvSpPr>
        <p:spPr>
          <a:xfrm>
            <a:off x="1095975" y="1367250"/>
            <a:ext cx="7584000" cy="12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3600"/>
              <a:buFont typeface="Poppins"/>
              <a:buNone/>
              <a:defRPr b="1" sz="36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54" name="Google Shape;54;p8"/>
          <p:cNvSpPr txBox="1"/>
          <p:nvPr>
            <p:ph idx="1" type="subTitle"/>
          </p:nvPr>
        </p:nvSpPr>
        <p:spPr>
          <a:xfrm>
            <a:off x="1095976" y="26817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400"/>
              <a:buFont typeface="Poppins"/>
              <a:buNone/>
              <a:defRPr sz="24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2 2">
  <p:cSld name="TITLE_4_2_1_2_2">
    <p:bg>
      <p:bgPr>
        <a:solidFill>
          <a:schemeClr val="l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6853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/>
          <p:nvPr>
            <p:ph idx="1" type="subTitle"/>
          </p:nvPr>
        </p:nvSpPr>
        <p:spPr>
          <a:xfrm>
            <a:off x="791176" y="19959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400"/>
              <a:buFont typeface="Poppins"/>
              <a:buNone/>
              <a:defRPr sz="24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type="ctrTitle"/>
          </p:nvPr>
        </p:nvSpPr>
        <p:spPr>
          <a:xfrm>
            <a:off x="791175" y="1090050"/>
            <a:ext cx="75840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3600"/>
              <a:buFont typeface="Poppins"/>
              <a:buNone/>
              <a:defRPr b="1" sz="36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3 2 1 2 2 2">
  <p:cSld name="TITLE_4_2_1_2_2_2"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86853"/>
            <a:ext cx="9144003" cy="315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825" y="4660500"/>
            <a:ext cx="850174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/>
          <p:nvPr>
            <p:ph idx="1" type="subTitle"/>
          </p:nvPr>
        </p:nvSpPr>
        <p:spPr>
          <a:xfrm>
            <a:off x="791176" y="19959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400"/>
              <a:buFont typeface="Poppins"/>
              <a:buNone/>
              <a:defRPr sz="24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2800"/>
              <a:buNone/>
              <a:defRPr sz="2800">
                <a:solidFill>
                  <a:srgbClr val="1B1B3E"/>
                </a:solidFill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type="ctrTitle"/>
          </p:nvPr>
        </p:nvSpPr>
        <p:spPr>
          <a:xfrm>
            <a:off x="791175" y="1090050"/>
            <a:ext cx="75840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3600"/>
              <a:buFont typeface="Poppins"/>
              <a:buNone/>
              <a:defRPr b="1" sz="3600">
                <a:solidFill>
                  <a:srgbClr val="1B1B3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B1B3E"/>
              </a:buClr>
              <a:buSzPts val="5200"/>
              <a:buNone/>
              <a:defRPr sz="5200">
                <a:solidFill>
                  <a:srgbClr val="1B1B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70" Type="http://schemas.openxmlformats.org/officeDocument/2006/relationships/theme" Target="../theme/theme1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20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22.xml"/><Relationship Id="rId6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21.xml"/><Relationship Id="rId65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24.xml"/><Relationship Id="rId68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23.xml"/><Relationship Id="rId67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69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6.png"/><Relationship Id="rId4" Type="http://schemas.openxmlformats.org/officeDocument/2006/relationships/image" Target="../media/image8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9.png"/><Relationship Id="rId4" Type="http://schemas.openxmlformats.org/officeDocument/2006/relationships/image" Target="../media/image7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5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6.png"/><Relationship Id="rId8" Type="http://schemas.openxmlformats.org/officeDocument/2006/relationships/image" Target="../media/image7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9.png"/><Relationship Id="rId4" Type="http://schemas.openxmlformats.org/officeDocument/2006/relationships/image" Target="../media/image73.png"/><Relationship Id="rId5" Type="http://schemas.openxmlformats.org/officeDocument/2006/relationships/image" Target="../media/image81.png"/><Relationship Id="rId6" Type="http://schemas.openxmlformats.org/officeDocument/2006/relationships/image" Target="../media/image7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1"/>
          <p:cNvSpPr txBox="1"/>
          <p:nvPr/>
        </p:nvSpPr>
        <p:spPr>
          <a:xfrm>
            <a:off x="921025" y="1694925"/>
            <a:ext cx="7584000" cy="187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Securing the Future: </a:t>
            </a:r>
            <a:endParaRPr b="1" sz="3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Trust and Safety in </a:t>
            </a:r>
            <a:endParaRPr b="1" sz="3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AI Development</a:t>
            </a:r>
            <a:endParaRPr b="1" sz="3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86" name="Google Shape;38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897" y="620435"/>
            <a:ext cx="1310259" cy="59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71"/>
          <p:cNvSpPr txBox="1"/>
          <p:nvPr/>
        </p:nvSpPr>
        <p:spPr>
          <a:xfrm>
            <a:off x="1219025" y="3743575"/>
            <a:ext cx="453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88" name="Google Shape;388;p71"/>
          <p:cNvSpPr txBox="1"/>
          <p:nvPr/>
        </p:nvSpPr>
        <p:spPr>
          <a:xfrm>
            <a:off x="1038125" y="3200925"/>
            <a:ext cx="3893100" cy="1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Lawrence Crowther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Head of Solutions Engineering, APJ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Snyk 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80"/>
          <p:cNvSpPr txBox="1"/>
          <p:nvPr>
            <p:ph type="ctrTitle"/>
          </p:nvPr>
        </p:nvSpPr>
        <p:spPr>
          <a:xfrm>
            <a:off x="791175" y="-308600"/>
            <a:ext cx="75840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/>
              <a:t>Real world example</a:t>
            </a:r>
            <a:endParaRPr sz="2600"/>
          </a:p>
        </p:txBody>
      </p:sp>
      <p:grpSp>
        <p:nvGrpSpPr>
          <p:cNvPr id="510" name="Google Shape;510;p80"/>
          <p:cNvGrpSpPr/>
          <p:nvPr/>
        </p:nvGrpSpPr>
        <p:grpSpPr>
          <a:xfrm>
            <a:off x="380995" y="605789"/>
            <a:ext cx="8240061" cy="1557872"/>
            <a:chOff x="152400" y="986765"/>
            <a:chExt cx="8215415" cy="1557872"/>
          </a:xfrm>
        </p:grpSpPr>
        <p:pic>
          <p:nvPicPr>
            <p:cNvPr id="511" name="Google Shape;511;p8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480950"/>
              <a:ext cx="8215415" cy="1063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2" name="Google Shape;512;p80"/>
            <p:cNvSpPr/>
            <p:nvPr/>
          </p:nvSpPr>
          <p:spPr>
            <a:xfrm>
              <a:off x="668575" y="1663175"/>
              <a:ext cx="4421700" cy="2202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13" name="Google Shape;513;p80"/>
            <p:cNvCxnSpPr/>
            <p:nvPr/>
          </p:nvCxnSpPr>
          <p:spPr>
            <a:xfrm flipH="1">
              <a:off x="4034350" y="1215600"/>
              <a:ext cx="660900" cy="4323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514" name="Google Shape;514;p80"/>
            <p:cNvSpPr txBox="1"/>
            <p:nvPr/>
          </p:nvSpPr>
          <p:spPr>
            <a:xfrm>
              <a:off x="4664845" y="986765"/>
              <a:ext cx="1793100" cy="32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FDFDFD"/>
                  </a:solidFill>
                </a:rPr>
                <a:t>typical prompt</a:t>
              </a:r>
              <a:endParaRPr sz="1500">
                <a:solidFill>
                  <a:srgbClr val="FDFDFD"/>
                </a:solidFill>
              </a:endParaRPr>
            </a:p>
          </p:txBody>
        </p:sp>
        <p:sp>
          <p:nvSpPr>
            <p:cNvPr id="515" name="Google Shape;515;p80"/>
            <p:cNvSpPr/>
            <p:nvPr/>
          </p:nvSpPr>
          <p:spPr>
            <a:xfrm>
              <a:off x="5255250" y="1883375"/>
              <a:ext cx="1278900" cy="2202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16" name="Google Shape;516;p80"/>
            <p:cNvCxnSpPr>
              <a:endCxn id="515" idx="0"/>
            </p:cNvCxnSpPr>
            <p:nvPr/>
          </p:nvCxnSpPr>
          <p:spPr>
            <a:xfrm flipH="1">
              <a:off x="5894700" y="1329875"/>
              <a:ext cx="553200" cy="5535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517" name="Google Shape;517;p80"/>
            <p:cNvSpPr txBox="1"/>
            <p:nvPr/>
          </p:nvSpPr>
          <p:spPr>
            <a:xfrm>
              <a:off x="6417445" y="1100952"/>
              <a:ext cx="1793100" cy="32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FDFDFD"/>
                  </a:solidFill>
                </a:rPr>
                <a:t>SQL Injection</a:t>
              </a:r>
              <a:endParaRPr sz="1500">
                <a:solidFill>
                  <a:srgbClr val="FDFDFD"/>
                </a:solidFill>
              </a:endParaRPr>
            </a:p>
          </p:txBody>
        </p:sp>
      </p:grpSp>
      <p:grpSp>
        <p:nvGrpSpPr>
          <p:cNvPr id="518" name="Google Shape;518;p80"/>
          <p:cNvGrpSpPr/>
          <p:nvPr/>
        </p:nvGrpSpPr>
        <p:grpSpPr>
          <a:xfrm>
            <a:off x="381000" y="2167752"/>
            <a:ext cx="8743945" cy="2102423"/>
            <a:chOff x="152400" y="2777352"/>
            <a:chExt cx="8743945" cy="2102423"/>
          </a:xfrm>
        </p:grpSpPr>
        <p:pic>
          <p:nvPicPr>
            <p:cNvPr id="519" name="Google Shape;519;p8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400" y="3251850"/>
              <a:ext cx="8261801" cy="1627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0" name="Google Shape;520;p80"/>
            <p:cNvSpPr/>
            <p:nvPr/>
          </p:nvSpPr>
          <p:spPr>
            <a:xfrm>
              <a:off x="744775" y="3453750"/>
              <a:ext cx="6358800" cy="2202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21" name="Google Shape;521;p80"/>
            <p:cNvCxnSpPr/>
            <p:nvPr/>
          </p:nvCxnSpPr>
          <p:spPr>
            <a:xfrm flipH="1">
              <a:off x="4110550" y="3006187"/>
              <a:ext cx="660900" cy="4323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522" name="Google Shape;522;p80"/>
            <p:cNvSpPr txBox="1"/>
            <p:nvPr/>
          </p:nvSpPr>
          <p:spPr>
            <a:xfrm>
              <a:off x="4741045" y="2777352"/>
              <a:ext cx="1793100" cy="32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FDFDFD"/>
                  </a:solidFill>
                </a:rPr>
                <a:t>explicit prompt</a:t>
              </a:r>
              <a:endParaRPr sz="1500">
                <a:solidFill>
                  <a:srgbClr val="FDFDFD"/>
                </a:solidFill>
              </a:endParaRPr>
            </a:p>
          </p:txBody>
        </p:sp>
        <p:sp>
          <p:nvSpPr>
            <p:cNvPr id="523" name="Google Shape;523;p80"/>
            <p:cNvSpPr/>
            <p:nvPr/>
          </p:nvSpPr>
          <p:spPr>
            <a:xfrm>
              <a:off x="6507920" y="3681775"/>
              <a:ext cx="220200" cy="2202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24" name="Google Shape;524;p80"/>
            <p:cNvCxnSpPr>
              <a:endCxn id="523" idx="0"/>
            </p:cNvCxnSpPr>
            <p:nvPr/>
          </p:nvCxnSpPr>
          <p:spPr>
            <a:xfrm flipH="1">
              <a:off x="6618020" y="3128275"/>
              <a:ext cx="553200" cy="5535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525" name="Google Shape;525;p80"/>
            <p:cNvSpPr txBox="1"/>
            <p:nvPr/>
          </p:nvSpPr>
          <p:spPr>
            <a:xfrm>
              <a:off x="7103245" y="2899362"/>
              <a:ext cx="1793100" cy="32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FDFDFD"/>
                  </a:solidFill>
                </a:rPr>
                <a:t>secure</a:t>
              </a:r>
              <a:endParaRPr sz="1500">
                <a:solidFill>
                  <a:srgbClr val="FDFDFD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81"/>
          <p:cNvSpPr txBox="1"/>
          <p:nvPr/>
        </p:nvSpPr>
        <p:spPr>
          <a:xfrm>
            <a:off x="3953500" y="1095925"/>
            <a:ext cx="50469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Prompt provided to Bard (</a:t>
            </a:r>
            <a:r>
              <a:rPr b="1" lang="en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Gemini</a:t>
            </a:r>
            <a:r>
              <a:rPr b="1" lang="en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), GPT-3.5 + GPT-4</a:t>
            </a:r>
            <a:endParaRPr b="1" i="0" sz="2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i="0" sz="2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oppins"/>
              <a:buChar char="●"/>
            </a:pPr>
            <a:r>
              <a:rPr lang="en" sz="2000">
                <a:solidFill>
                  <a:srgbClr val="F48163"/>
                </a:solidFill>
                <a:latin typeface="Poppins"/>
                <a:ea typeface="Poppins"/>
                <a:cs typeface="Poppins"/>
                <a:sym typeface="Poppins"/>
              </a:rPr>
              <a:t>name</a:t>
            </a:r>
            <a:r>
              <a:rPr lang="en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parameter output without sanitization</a:t>
            </a:r>
            <a:endParaRPr sz="2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oppins"/>
              <a:buChar char="●"/>
            </a:pPr>
            <a:r>
              <a:rPr lang="en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Results in typical reflected Cross-Site Scripting vulnerability</a:t>
            </a:r>
            <a:endParaRPr i="0" sz="2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1" name="Google Shape;531;p81"/>
          <p:cNvSpPr txBox="1"/>
          <p:nvPr>
            <p:ph type="ctrTitle"/>
          </p:nvPr>
        </p:nvSpPr>
        <p:spPr>
          <a:xfrm>
            <a:off x="791175" y="-101375"/>
            <a:ext cx="75840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2600"/>
              <a:t>another example…</a:t>
            </a:r>
            <a:endParaRPr sz="2600"/>
          </a:p>
        </p:txBody>
      </p:sp>
      <p:pic>
        <p:nvPicPr>
          <p:cNvPr id="532" name="Google Shape;532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825" y="1245350"/>
            <a:ext cx="3648699" cy="330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875" y="627266"/>
            <a:ext cx="6115997" cy="468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82"/>
          <p:cNvSpPr txBox="1"/>
          <p:nvPr/>
        </p:nvSpPr>
        <p:spPr>
          <a:xfrm>
            <a:off x="512536" y="238475"/>
            <a:ext cx="75840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Gen AI is a part of your supply chain</a:t>
            </a:r>
            <a:endParaRPr b="1" sz="2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39" name="Google Shape;53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5063" y="849825"/>
            <a:ext cx="4818924" cy="344385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82"/>
          <p:cNvSpPr txBox="1"/>
          <p:nvPr/>
        </p:nvSpPr>
        <p:spPr>
          <a:xfrm>
            <a:off x="2174825" y="4389925"/>
            <a:ext cx="42594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800">
                <a:solidFill>
                  <a:srgbClr val="D9D9D9"/>
                </a:solidFill>
                <a:latin typeface="Oxygen"/>
                <a:ea typeface="Oxygen"/>
                <a:cs typeface="Oxygen"/>
                <a:sym typeface="Oxygen"/>
              </a:rPr>
              <a:t>source: http://snyk.io/reports/ai-code-security/</a:t>
            </a:r>
            <a:endParaRPr i="1" sz="800">
              <a:solidFill>
                <a:srgbClr val="D9D9D9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83"/>
          <p:cNvSpPr/>
          <p:nvPr/>
        </p:nvSpPr>
        <p:spPr>
          <a:xfrm>
            <a:off x="1774151" y="3041925"/>
            <a:ext cx="706200" cy="3384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389F"/>
                </a:solidFill>
                <a:latin typeface="Roboto Medium"/>
                <a:ea typeface="Roboto Medium"/>
                <a:cs typeface="Roboto Medium"/>
                <a:sym typeface="Roboto Medium"/>
              </a:rPr>
              <a:t>IDE’s</a:t>
            </a:r>
            <a:endParaRPr sz="1000">
              <a:solidFill>
                <a:srgbClr val="70389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46" name="Google Shape;546;p83"/>
          <p:cNvSpPr/>
          <p:nvPr/>
        </p:nvSpPr>
        <p:spPr>
          <a:xfrm>
            <a:off x="2202005" y="2789290"/>
            <a:ext cx="492600" cy="3429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70389F"/>
                </a:solidFill>
              </a:rPr>
              <a:t>🧑🏽‍💻</a:t>
            </a:r>
            <a:endParaRPr b="1" sz="1000">
              <a:solidFill>
                <a:srgbClr val="70389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7" name="Google Shape;547;p83"/>
          <p:cNvSpPr/>
          <p:nvPr/>
        </p:nvSpPr>
        <p:spPr>
          <a:xfrm>
            <a:off x="2324380" y="2632790"/>
            <a:ext cx="492600" cy="3429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70389F"/>
                </a:solidFill>
              </a:rPr>
              <a:t>🧑🏽‍💻</a:t>
            </a:r>
            <a:endParaRPr b="1" sz="1000">
              <a:solidFill>
                <a:srgbClr val="70389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48" name="Google Shape;548;p83"/>
          <p:cNvCxnSpPr>
            <a:stCxn id="549" idx="2"/>
          </p:cNvCxnSpPr>
          <p:nvPr/>
        </p:nvCxnSpPr>
        <p:spPr>
          <a:xfrm flipH="1">
            <a:off x="3709157" y="1657771"/>
            <a:ext cx="193500" cy="3384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50" name="Google Shape;550;p83"/>
          <p:cNvSpPr/>
          <p:nvPr/>
        </p:nvSpPr>
        <p:spPr>
          <a:xfrm>
            <a:off x="3422977" y="1718841"/>
            <a:ext cx="765600" cy="343800"/>
          </a:xfrm>
          <a:prstGeom prst="rect">
            <a:avLst/>
          </a:prstGeom>
          <a:solidFill>
            <a:srgbClr val="E1F0F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8B0B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51" name="Google Shape;551;p83"/>
          <p:cNvSpPr/>
          <p:nvPr/>
        </p:nvSpPr>
        <p:spPr>
          <a:xfrm>
            <a:off x="3391308" y="1776419"/>
            <a:ext cx="765600" cy="343800"/>
          </a:xfrm>
          <a:prstGeom prst="rect">
            <a:avLst/>
          </a:prstGeom>
          <a:solidFill>
            <a:srgbClr val="E1F0F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8B0B0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Containers</a:t>
            </a:r>
            <a:endParaRPr sz="1000">
              <a:solidFill>
                <a:srgbClr val="28B0B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52" name="Google Shape;552;p83"/>
          <p:cNvSpPr/>
          <p:nvPr/>
        </p:nvSpPr>
        <p:spPr>
          <a:xfrm>
            <a:off x="3192542" y="2506018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389F"/>
                </a:solidFill>
                <a:latin typeface="Roboto Medium"/>
                <a:ea typeface="Roboto Medium"/>
                <a:cs typeface="Roboto Medium"/>
                <a:sym typeface="Roboto Medium"/>
              </a:rPr>
              <a:t>Code (Git)</a:t>
            </a:r>
            <a:endParaRPr sz="1000">
              <a:solidFill>
                <a:srgbClr val="70389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53" name="Google Shape;553;p83"/>
          <p:cNvSpPr/>
          <p:nvPr/>
        </p:nvSpPr>
        <p:spPr>
          <a:xfrm>
            <a:off x="4169437" y="2506040"/>
            <a:ext cx="17163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389F"/>
                </a:solidFill>
                <a:latin typeface="Roboto Medium"/>
                <a:ea typeface="Roboto Medium"/>
                <a:cs typeface="Roboto Medium"/>
                <a:sym typeface="Roboto Medium"/>
              </a:rPr>
              <a:t>Build (CI)</a:t>
            </a:r>
            <a:endParaRPr sz="1000">
              <a:solidFill>
                <a:srgbClr val="70389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54" name="Google Shape;554;p83"/>
          <p:cNvSpPr/>
          <p:nvPr/>
        </p:nvSpPr>
        <p:spPr>
          <a:xfrm>
            <a:off x="6127183" y="2506018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389F"/>
                </a:solidFill>
                <a:latin typeface="Roboto Medium"/>
                <a:ea typeface="Roboto Medium"/>
                <a:cs typeface="Roboto Medium"/>
                <a:sym typeface="Roboto Medium"/>
              </a:rPr>
              <a:t>Storage</a:t>
            </a:r>
            <a:endParaRPr sz="1000">
              <a:solidFill>
                <a:srgbClr val="70389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555" name="Google Shape;555;p83"/>
          <p:cNvCxnSpPr>
            <a:stCxn id="552" idx="3"/>
            <a:endCxn id="553" idx="1"/>
          </p:cNvCxnSpPr>
          <p:nvPr/>
        </p:nvCxnSpPr>
        <p:spPr>
          <a:xfrm>
            <a:off x="3958142" y="2677918"/>
            <a:ext cx="211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6" name="Google Shape;556;p83"/>
          <p:cNvCxnSpPr>
            <a:stCxn id="554" idx="3"/>
            <a:endCxn id="557" idx="1"/>
          </p:cNvCxnSpPr>
          <p:nvPr/>
        </p:nvCxnSpPr>
        <p:spPr>
          <a:xfrm>
            <a:off x="6892783" y="2677918"/>
            <a:ext cx="211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8" name="Google Shape;558;p83"/>
          <p:cNvCxnSpPr>
            <a:stCxn id="559" idx="3"/>
            <a:endCxn id="552" idx="1"/>
          </p:cNvCxnSpPr>
          <p:nvPr/>
        </p:nvCxnSpPr>
        <p:spPr>
          <a:xfrm>
            <a:off x="2961880" y="2677490"/>
            <a:ext cx="230700" cy="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0" name="Google Shape;560;p83"/>
          <p:cNvCxnSpPr>
            <a:stCxn id="553" idx="3"/>
            <a:endCxn id="554" idx="1"/>
          </p:cNvCxnSpPr>
          <p:nvPr/>
        </p:nvCxnSpPr>
        <p:spPr>
          <a:xfrm>
            <a:off x="5885737" y="2677940"/>
            <a:ext cx="2415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7" name="Google Shape;557;p83"/>
          <p:cNvSpPr/>
          <p:nvPr/>
        </p:nvSpPr>
        <p:spPr>
          <a:xfrm>
            <a:off x="7104079" y="2506018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389F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Consumer</a:t>
            </a:r>
            <a:endParaRPr sz="1000">
              <a:solidFill>
                <a:srgbClr val="70389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59" name="Google Shape;559;p83"/>
          <p:cNvSpPr/>
          <p:nvPr/>
        </p:nvSpPr>
        <p:spPr>
          <a:xfrm>
            <a:off x="2469280" y="2506040"/>
            <a:ext cx="492600" cy="3429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70389F"/>
                </a:solidFill>
              </a:rPr>
              <a:t>🧑🏽‍💻</a:t>
            </a:r>
            <a:endParaRPr b="1" sz="1000">
              <a:solidFill>
                <a:srgbClr val="70389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1" name="Google Shape;561;p83"/>
          <p:cNvSpPr/>
          <p:nvPr/>
        </p:nvSpPr>
        <p:spPr>
          <a:xfrm>
            <a:off x="4368297" y="3495809"/>
            <a:ext cx="8631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62" name="Google Shape;562;p83"/>
          <p:cNvSpPr/>
          <p:nvPr/>
        </p:nvSpPr>
        <p:spPr>
          <a:xfrm>
            <a:off x="4337906" y="3457413"/>
            <a:ext cx="8631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C78D8"/>
                </a:solidFill>
                <a:latin typeface="Roboto Medium"/>
                <a:ea typeface="Roboto Medium"/>
                <a:cs typeface="Roboto Medium"/>
                <a:sym typeface="Roboto Medium"/>
              </a:rPr>
              <a:t>Build Envs</a:t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63" name="Google Shape;563;p83"/>
          <p:cNvSpPr/>
          <p:nvPr/>
        </p:nvSpPr>
        <p:spPr>
          <a:xfrm>
            <a:off x="5085831" y="3086972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64" name="Google Shape;564;p83"/>
          <p:cNvSpPr/>
          <p:nvPr/>
        </p:nvSpPr>
        <p:spPr>
          <a:xfrm>
            <a:off x="5045126" y="3039221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C78D8"/>
                </a:solidFill>
                <a:latin typeface="Roboto Medium"/>
                <a:ea typeface="Roboto Medium"/>
                <a:cs typeface="Roboto Medium"/>
                <a:sym typeface="Roboto Medium"/>
              </a:rPr>
              <a:t>Build Tools</a:t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65" name="Google Shape;565;p83"/>
          <p:cNvSpPr/>
          <p:nvPr/>
        </p:nvSpPr>
        <p:spPr>
          <a:xfrm>
            <a:off x="3846151" y="3101139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66" name="Google Shape;566;p83"/>
          <p:cNvSpPr/>
          <p:nvPr/>
        </p:nvSpPr>
        <p:spPr>
          <a:xfrm>
            <a:off x="3877552" y="3056600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C78D8"/>
                </a:solidFill>
                <a:latin typeface="Roboto Medium"/>
                <a:ea typeface="Roboto Medium"/>
                <a:cs typeface="Roboto Medium"/>
                <a:sym typeface="Roboto Medium"/>
              </a:rPr>
              <a:t>CI Plugins</a:t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67" name="Google Shape;567;p83"/>
          <p:cNvSpPr/>
          <p:nvPr/>
        </p:nvSpPr>
        <p:spPr>
          <a:xfrm>
            <a:off x="2213564" y="1400992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68" name="Google Shape;568;p83"/>
          <p:cNvSpPr/>
          <p:nvPr/>
        </p:nvSpPr>
        <p:spPr>
          <a:xfrm>
            <a:off x="2242382" y="1430775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69" name="Google Shape;569;p83"/>
          <p:cNvSpPr/>
          <p:nvPr/>
        </p:nvSpPr>
        <p:spPr>
          <a:xfrm>
            <a:off x="2281733" y="1454956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70" name="Google Shape;570;p83"/>
          <p:cNvSpPr/>
          <p:nvPr/>
        </p:nvSpPr>
        <p:spPr>
          <a:xfrm>
            <a:off x="2340342" y="1488601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B1B3E"/>
                </a:solidFill>
                <a:latin typeface="Roboto Medium"/>
                <a:ea typeface="Roboto Medium"/>
                <a:cs typeface="Roboto Medium"/>
                <a:sym typeface="Roboto Medium"/>
              </a:rPr>
              <a:t>?</a:t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571" name="Google Shape;571;p83"/>
          <p:cNvCxnSpPr>
            <a:stCxn id="570" idx="2"/>
          </p:cNvCxnSpPr>
          <p:nvPr/>
        </p:nvCxnSpPr>
        <p:spPr>
          <a:xfrm>
            <a:off x="2474742" y="1638901"/>
            <a:ext cx="260700" cy="263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72" name="Google Shape;572;p83"/>
          <p:cNvSpPr/>
          <p:nvPr/>
        </p:nvSpPr>
        <p:spPr>
          <a:xfrm>
            <a:off x="2277839" y="1708721"/>
            <a:ext cx="765600" cy="343800"/>
          </a:xfrm>
          <a:prstGeom prst="rect">
            <a:avLst/>
          </a:prstGeom>
          <a:solidFill>
            <a:srgbClr val="E1F0F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8B0B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73" name="Google Shape;573;p83"/>
          <p:cNvSpPr/>
          <p:nvPr/>
        </p:nvSpPr>
        <p:spPr>
          <a:xfrm>
            <a:off x="2340527" y="1776420"/>
            <a:ext cx="765600" cy="343800"/>
          </a:xfrm>
          <a:prstGeom prst="rect">
            <a:avLst/>
          </a:prstGeom>
          <a:solidFill>
            <a:srgbClr val="E1F0F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8B0B0"/>
                </a:solidFill>
                <a:latin typeface="Roboto Medium"/>
                <a:ea typeface="Roboto Medium"/>
                <a:cs typeface="Roboto Medium"/>
                <a:sym typeface="Roboto Medium"/>
              </a:rPr>
              <a:t>Libraries</a:t>
            </a:r>
            <a:endParaRPr sz="1000">
              <a:solidFill>
                <a:srgbClr val="28B0B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574" name="Google Shape;574;p83"/>
          <p:cNvCxnSpPr>
            <a:stCxn id="573" idx="2"/>
          </p:cNvCxnSpPr>
          <p:nvPr/>
        </p:nvCxnSpPr>
        <p:spPr>
          <a:xfrm>
            <a:off x="2723327" y="2120220"/>
            <a:ext cx="31200" cy="386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5" name="Google Shape;575;p83"/>
          <p:cNvCxnSpPr>
            <a:stCxn id="566" idx="0"/>
          </p:cNvCxnSpPr>
          <p:nvPr/>
        </p:nvCxnSpPr>
        <p:spPr>
          <a:xfrm flipH="1" rot="10800000">
            <a:off x="4260352" y="2864900"/>
            <a:ext cx="189900" cy="191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6" name="Google Shape;576;p83"/>
          <p:cNvCxnSpPr>
            <a:stCxn id="551" idx="2"/>
          </p:cNvCxnSpPr>
          <p:nvPr/>
        </p:nvCxnSpPr>
        <p:spPr>
          <a:xfrm flipH="1">
            <a:off x="2877708" y="2120219"/>
            <a:ext cx="896400" cy="3852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7" name="Google Shape;577;p83"/>
          <p:cNvSpPr/>
          <p:nvPr/>
        </p:nvSpPr>
        <p:spPr>
          <a:xfrm>
            <a:off x="3840388" y="1425535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78" name="Google Shape;578;p83"/>
          <p:cNvSpPr/>
          <p:nvPr/>
        </p:nvSpPr>
        <p:spPr>
          <a:xfrm>
            <a:off x="3818180" y="1458210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79" name="Google Shape;579;p83"/>
          <p:cNvSpPr/>
          <p:nvPr/>
        </p:nvSpPr>
        <p:spPr>
          <a:xfrm>
            <a:off x="3795971" y="1488620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49" name="Google Shape;549;p83"/>
          <p:cNvSpPr/>
          <p:nvPr/>
        </p:nvSpPr>
        <p:spPr>
          <a:xfrm>
            <a:off x="3768257" y="1507471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B1B3E"/>
                </a:solidFill>
                <a:latin typeface="Roboto Medium"/>
                <a:ea typeface="Roboto Medium"/>
                <a:cs typeface="Roboto Medium"/>
                <a:sym typeface="Roboto Medium"/>
              </a:rPr>
              <a:t>?</a:t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580" name="Google Shape;580;p83"/>
          <p:cNvCxnSpPr/>
          <p:nvPr/>
        </p:nvCxnSpPr>
        <p:spPr>
          <a:xfrm rot="10800000">
            <a:off x="5194089" y="2877869"/>
            <a:ext cx="151800" cy="153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81" name="Google Shape;581;p83"/>
          <p:cNvSpPr/>
          <p:nvPr/>
        </p:nvSpPr>
        <p:spPr>
          <a:xfrm>
            <a:off x="3631274" y="3769492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82" name="Google Shape;582;p83"/>
          <p:cNvSpPr/>
          <p:nvPr/>
        </p:nvSpPr>
        <p:spPr>
          <a:xfrm>
            <a:off x="3651705" y="3725846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83" name="Google Shape;583;p83"/>
          <p:cNvSpPr/>
          <p:nvPr/>
        </p:nvSpPr>
        <p:spPr>
          <a:xfrm>
            <a:off x="3689644" y="3696268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84" name="Google Shape;584;p83"/>
          <p:cNvSpPr/>
          <p:nvPr/>
        </p:nvSpPr>
        <p:spPr>
          <a:xfrm>
            <a:off x="3711770" y="3657768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B1B3E"/>
                </a:solidFill>
                <a:latin typeface="Roboto Medium"/>
                <a:ea typeface="Roboto Medium"/>
                <a:cs typeface="Roboto Medium"/>
                <a:sym typeface="Roboto Medium"/>
              </a:rPr>
              <a:t>?</a:t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585" name="Google Shape;585;p83"/>
          <p:cNvCxnSpPr>
            <a:stCxn id="584" idx="0"/>
          </p:cNvCxnSpPr>
          <p:nvPr/>
        </p:nvCxnSpPr>
        <p:spPr>
          <a:xfrm flipH="1" rot="10800000">
            <a:off x="3846170" y="3438768"/>
            <a:ext cx="216900" cy="219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86" name="Google Shape;586;p83"/>
          <p:cNvSpPr/>
          <p:nvPr/>
        </p:nvSpPr>
        <p:spPr>
          <a:xfrm>
            <a:off x="5761752" y="3739134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87" name="Google Shape;587;p83"/>
          <p:cNvSpPr/>
          <p:nvPr/>
        </p:nvSpPr>
        <p:spPr>
          <a:xfrm>
            <a:off x="5739826" y="3704582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88" name="Google Shape;588;p83"/>
          <p:cNvSpPr/>
          <p:nvPr/>
        </p:nvSpPr>
        <p:spPr>
          <a:xfrm>
            <a:off x="5706605" y="3661207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89" name="Google Shape;589;p83"/>
          <p:cNvSpPr/>
          <p:nvPr/>
        </p:nvSpPr>
        <p:spPr>
          <a:xfrm>
            <a:off x="5679229" y="3619286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B1B3E"/>
                </a:solidFill>
                <a:latin typeface="Roboto Medium"/>
                <a:ea typeface="Roboto Medium"/>
                <a:cs typeface="Roboto Medium"/>
                <a:sym typeface="Roboto Medium"/>
              </a:rPr>
              <a:t>?</a:t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590" name="Google Shape;590;p83"/>
          <p:cNvCxnSpPr>
            <a:stCxn id="589" idx="0"/>
          </p:cNvCxnSpPr>
          <p:nvPr/>
        </p:nvCxnSpPr>
        <p:spPr>
          <a:xfrm rot="10800000">
            <a:off x="5633029" y="3437186"/>
            <a:ext cx="180600" cy="182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91" name="Google Shape;591;p83"/>
          <p:cNvSpPr txBox="1"/>
          <p:nvPr/>
        </p:nvSpPr>
        <p:spPr>
          <a:xfrm>
            <a:off x="5746477" y="3695470"/>
            <a:ext cx="466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6FAFD"/>
                </a:solidFill>
              </a:rPr>
              <a:t>🧑🏽‍💻</a:t>
            </a:r>
            <a:endParaRPr sz="500"/>
          </a:p>
        </p:txBody>
      </p:sp>
      <p:sp>
        <p:nvSpPr>
          <p:cNvPr id="592" name="Google Shape;592;p83"/>
          <p:cNvSpPr txBox="1"/>
          <p:nvPr/>
        </p:nvSpPr>
        <p:spPr>
          <a:xfrm>
            <a:off x="3875502" y="1329895"/>
            <a:ext cx="466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6FAFD"/>
                </a:solidFill>
              </a:rPr>
              <a:t>🧑🏽‍💻</a:t>
            </a:r>
            <a:endParaRPr sz="500"/>
          </a:p>
        </p:txBody>
      </p:sp>
      <p:sp>
        <p:nvSpPr>
          <p:cNvPr id="593" name="Google Shape;593;p83"/>
          <p:cNvSpPr txBox="1"/>
          <p:nvPr/>
        </p:nvSpPr>
        <p:spPr>
          <a:xfrm>
            <a:off x="3393177" y="3696270"/>
            <a:ext cx="466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6FAFD"/>
                </a:solidFill>
              </a:rPr>
              <a:t>🧑🏽‍💻</a:t>
            </a:r>
            <a:endParaRPr sz="500"/>
          </a:p>
        </p:txBody>
      </p:sp>
      <p:sp>
        <p:nvSpPr>
          <p:cNvPr id="594" name="Google Shape;594;p83"/>
          <p:cNvSpPr txBox="1"/>
          <p:nvPr/>
        </p:nvSpPr>
        <p:spPr>
          <a:xfrm>
            <a:off x="2008252" y="1329895"/>
            <a:ext cx="466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6FAFD"/>
                </a:solidFill>
              </a:rPr>
              <a:t>🧑🏽‍💻</a:t>
            </a:r>
            <a:endParaRPr sz="500"/>
          </a:p>
        </p:txBody>
      </p:sp>
      <p:sp>
        <p:nvSpPr>
          <p:cNvPr id="595" name="Google Shape;595;p83"/>
          <p:cNvSpPr txBox="1"/>
          <p:nvPr>
            <p:ph type="ctrTitle"/>
          </p:nvPr>
        </p:nvSpPr>
        <p:spPr>
          <a:xfrm>
            <a:off x="2078050" y="282425"/>
            <a:ext cx="4554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 sz="2600">
                <a:latin typeface="Poppins"/>
                <a:ea typeface="Poppins"/>
                <a:cs typeface="Poppins"/>
                <a:sym typeface="Poppins"/>
              </a:rPr>
              <a:t>The supply chain grows</a:t>
            </a:r>
            <a:endParaRPr b="1" sz="26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84"/>
          <p:cNvSpPr/>
          <p:nvPr/>
        </p:nvSpPr>
        <p:spPr>
          <a:xfrm>
            <a:off x="1774151" y="3041925"/>
            <a:ext cx="706200" cy="3384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389F"/>
                </a:solidFill>
                <a:latin typeface="Roboto Medium"/>
                <a:ea typeface="Roboto Medium"/>
                <a:cs typeface="Roboto Medium"/>
                <a:sym typeface="Roboto Medium"/>
              </a:rPr>
              <a:t>IDE’s</a:t>
            </a:r>
            <a:endParaRPr sz="1000">
              <a:solidFill>
                <a:srgbClr val="70389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01" name="Google Shape;601;p84"/>
          <p:cNvSpPr/>
          <p:nvPr/>
        </p:nvSpPr>
        <p:spPr>
          <a:xfrm>
            <a:off x="2202005" y="2789290"/>
            <a:ext cx="492600" cy="3429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70389F"/>
                </a:solidFill>
              </a:rPr>
              <a:t>🧑🏽‍💻</a:t>
            </a:r>
            <a:endParaRPr b="1" sz="1000">
              <a:solidFill>
                <a:srgbClr val="70389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2" name="Google Shape;602;p84"/>
          <p:cNvSpPr/>
          <p:nvPr/>
        </p:nvSpPr>
        <p:spPr>
          <a:xfrm>
            <a:off x="2324380" y="2632790"/>
            <a:ext cx="492600" cy="3429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70389F"/>
                </a:solidFill>
              </a:rPr>
              <a:t>🧑🏽‍💻</a:t>
            </a:r>
            <a:endParaRPr b="1" sz="1000">
              <a:solidFill>
                <a:srgbClr val="70389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03" name="Google Shape;603;p84"/>
          <p:cNvCxnSpPr>
            <a:stCxn id="604" idx="2"/>
          </p:cNvCxnSpPr>
          <p:nvPr/>
        </p:nvCxnSpPr>
        <p:spPr>
          <a:xfrm flipH="1">
            <a:off x="3709157" y="1657771"/>
            <a:ext cx="193500" cy="3384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05" name="Google Shape;605;p84"/>
          <p:cNvSpPr/>
          <p:nvPr/>
        </p:nvSpPr>
        <p:spPr>
          <a:xfrm>
            <a:off x="3422977" y="1718841"/>
            <a:ext cx="765600" cy="343800"/>
          </a:xfrm>
          <a:prstGeom prst="rect">
            <a:avLst/>
          </a:prstGeom>
          <a:solidFill>
            <a:srgbClr val="E1F0F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8B0B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06" name="Google Shape;606;p84"/>
          <p:cNvSpPr/>
          <p:nvPr/>
        </p:nvSpPr>
        <p:spPr>
          <a:xfrm>
            <a:off x="3391308" y="1776419"/>
            <a:ext cx="765600" cy="343800"/>
          </a:xfrm>
          <a:prstGeom prst="rect">
            <a:avLst/>
          </a:prstGeom>
          <a:solidFill>
            <a:srgbClr val="E1F0F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8B0B0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Containers</a:t>
            </a:r>
            <a:endParaRPr sz="1000">
              <a:solidFill>
                <a:srgbClr val="28B0B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07" name="Google Shape;607;p84"/>
          <p:cNvSpPr/>
          <p:nvPr/>
        </p:nvSpPr>
        <p:spPr>
          <a:xfrm>
            <a:off x="3192542" y="2506018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389F"/>
                </a:solidFill>
                <a:latin typeface="Roboto Medium"/>
                <a:ea typeface="Roboto Medium"/>
                <a:cs typeface="Roboto Medium"/>
                <a:sym typeface="Roboto Medium"/>
              </a:rPr>
              <a:t>Code (Git)</a:t>
            </a:r>
            <a:endParaRPr sz="1000">
              <a:solidFill>
                <a:srgbClr val="70389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08" name="Google Shape;608;p84"/>
          <p:cNvSpPr/>
          <p:nvPr/>
        </p:nvSpPr>
        <p:spPr>
          <a:xfrm>
            <a:off x="4169437" y="2506040"/>
            <a:ext cx="17163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389F"/>
                </a:solidFill>
                <a:latin typeface="Roboto Medium"/>
                <a:ea typeface="Roboto Medium"/>
                <a:cs typeface="Roboto Medium"/>
                <a:sym typeface="Roboto Medium"/>
              </a:rPr>
              <a:t>Build (CI)</a:t>
            </a:r>
            <a:endParaRPr sz="1000">
              <a:solidFill>
                <a:srgbClr val="70389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09" name="Google Shape;609;p84"/>
          <p:cNvSpPr/>
          <p:nvPr/>
        </p:nvSpPr>
        <p:spPr>
          <a:xfrm>
            <a:off x="6127183" y="2506018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389F"/>
                </a:solidFill>
                <a:latin typeface="Roboto Medium"/>
                <a:ea typeface="Roboto Medium"/>
                <a:cs typeface="Roboto Medium"/>
                <a:sym typeface="Roboto Medium"/>
              </a:rPr>
              <a:t>Storage</a:t>
            </a:r>
            <a:endParaRPr sz="1000">
              <a:solidFill>
                <a:srgbClr val="70389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610" name="Google Shape;610;p84"/>
          <p:cNvCxnSpPr>
            <a:stCxn id="607" idx="3"/>
            <a:endCxn id="608" idx="1"/>
          </p:cNvCxnSpPr>
          <p:nvPr/>
        </p:nvCxnSpPr>
        <p:spPr>
          <a:xfrm>
            <a:off x="3958142" y="2677918"/>
            <a:ext cx="211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11" name="Google Shape;611;p84"/>
          <p:cNvCxnSpPr>
            <a:stCxn id="609" idx="3"/>
            <a:endCxn id="612" idx="1"/>
          </p:cNvCxnSpPr>
          <p:nvPr/>
        </p:nvCxnSpPr>
        <p:spPr>
          <a:xfrm>
            <a:off x="6892783" y="2677918"/>
            <a:ext cx="211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13" name="Google Shape;613;p84"/>
          <p:cNvCxnSpPr>
            <a:stCxn id="614" idx="3"/>
            <a:endCxn id="607" idx="1"/>
          </p:cNvCxnSpPr>
          <p:nvPr/>
        </p:nvCxnSpPr>
        <p:spPr>
          <a:xfrm>
            <a:off x="2961880" y="2677490"/>
            <a:ext cx="230700" cy="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15" name="Google Shape;615;p84"/>
          <p:cNvCxnSpPr>
            <a:stCxn id="608" idx="3"/>
            <a:endCxn id="609" idx="1"/>
          </p:cNvCxnSpPr>
          <p:nvPr/>
        </p:nvCxnSpPr>
        <p:spPr>
          <a:xfrm>
            <a:off x="5885737" y="2677940"/>
            <a:ext cx="2415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2" name="Google Shape;612;p84"/>
          <p:cNvSpPr/>
          <p:nvPr/>
        </p:nvSpPr>
        <p:spPr>
          <a:xfrm>
            <a:off x="7104079" y="2506018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389F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Consumer</a:t>
            </a:r>
            <a:endParaRPr sz="1000">
              <a:solidFill>
                <a:srgbClr val="70389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14" name="Google Shape;614;p84"/>
          <p:cNvSpPr/>
          <p:nvPr/>
        </p:nvSpPr>
        <p:spPr>
          <a:xfrm>
            <a:off x="2469280" y="2506040"/>
            <a:ext cx="492600" cy="3429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70389F"/>
                </a:solidFill>
              </a:rPr>
              <a:t>🧑🏽‍💻</a:t>
            </a:r>
            <a:endParaRPr b="1" sz="1000">
              <a:solidFill>
                <a:srgbClr val="70389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6" name="Google Shape;616;p84"/>
          <p:cNvSpPr/>
          <p:nvPr/>
        </p:nvSpPr>
        <p:spPr>
          <a:xfrm>
            <a:off x="4368297" y="3495809"/>
            <a:ext cx="8631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17" name="Google Shape;617;p84"/>
          <p:cNvSpPr/>
          <p:nvPr/>
        </p:nvSpPr>
        <p:spPr>
          <a:xfrm>
            <a:off x="4337906" y="3457413"/>
            <a:ext cx="8631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C78D8"/>
                </a:solidFill>
                <a:latin typeface="Roboto Medium"/>
                <a:ea typeface="Roboto Medium"/>
                <a:cs typeface="Roboto Medium"/>
                <a:sym typeface="Roboto Medium"/>
              </a:rPr>
              <a:t>Build Envs</a:t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18" name="Google Shape;618;p84"/>
          <p:cNvSpPr/>
          <p:nvPr/>
        </p:nvSpPr>
        <p:spPr>
          <a:xfrm>
            <a:off x="5085831" y="3086972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19" name="Google Shape;619;p84"/>
          <p:cNvSpPr/>
          <p:nvPr/>
        </p:nvSpPr>
        <p:spPr>
          <a:xfrm>
            <a:off x="5045126" y="3039221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C78D8"/>
                </a:solidFill>
                <a:latin typeface="Roboto Medium"/>
                <a:ea typeface="Roboto Medium"/>
                <a:cs typeface="Roboto Medium"/>
                <a:sym typeface="Roboto Medium"/>
              </a:rPr>
              <a:t>Build Tools</a:t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20" name="Google Shape;620;p84"/>
          <p:cNvSpPr/>
          <p:nvPr/>
        </p:nvSpPr>
        <p:spPr>
          <a:xfrm>
            <a:off x="3846151" y="3101139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21" name="Google Shape;621;p84"/>
          <p:cNvSpPr/>
          <p:nvPr/>
        </p:nvSpPr>
        <p:spPr>
          <a:xfrm>
            <a:off x="3877552" y="3056600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C78D8"/>
                </a:solidFill>
                <a:latin typeface="Roboto Medium"/>
                <a:ea typeface="Roboto Medium"/>
                <a:cs typeface="Roboto Medium"/>
                <a:sym typeface="Roboto Medium"/>
              </a:rPr>
              <a:t>CI Plugins</a:t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22" name="Google Shape;622;p84"/>
          <p:cNvSpPr/>
          <p:nvPr/>
        </p:nvSpPr>
        <p:spPr>
          <a:xfrm>
            <a:off x="2213564" y="1400992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23" name="Google Shape;623;p84"/>
          <p:cNvSpPr/>
          <p:nvPr/>
        </p:nvSpPr>
        <p:spPr>
          <a:xfrm>
            <a:off x="2242382" y="1430775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24" name="Google Shape;624;p84"/>
          <p:cNvSpPr/>
          <p:nvPr/>
        </p:nvSpPr>
        <p:spPr>
          <a:xfrm>
            <a:off x="2281733" y="1454956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25" name="Google Shape;625;p84"/>
          <p:cNvSpPr/>
          <p:nvPr/>
        </p:nvSpPr>
        <p:spPr>
          <a:xfrm>
            <a:off x="2340342" y="1488601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B1B3E"/>
                </a:solidFill>
                <a:latin typeface="Roboto Medium"/>
                <a:ea typeface="Roboto Medium"/>
                <a:cs typeface="Roboto Medium"/>
                <a:sym typeface="Roboto Medium"/>
              </a:rPr>
              <a:t>?</a:t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626" name="Google Shape;626;p84"/>
          <p:cNvCxnSpPr>
            <a:stCxn id="625" idx="2"/>
          </p:cNvCxnSpPr>
          <p:nvPr/>
        </p:nvCxnSpPr>
        <p:spPr>
          <a:xfrm>
            <a:off x="2474742" y="1638901"/>
            <a:ext cx="260700" cy="263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27" name="Google Shape;627;p84"/>
          <p:cNvSpPr/>
          <p:nvPr/>
        </p:nvSpPr>
        <p:spPr>
          <a:xfrm>
            <a:off x="2277839" y="1708721"/>
            <a:ext cx="765600" cy="343800"/>
          </a:xfrm>
          <a:prstGeom prst="rect">
            <a:avLst/>
          </a:prstGeom>
          <a:solidFill>
            <a:srgbClr val="E1F0F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8B0B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28" name="Google Shape;628;p84"/>
          <p:cNvSpPr/>
          <p:nvPr/>
        </p:nvSpPr>
        <p:spPr>
          <a:xfrm>
            <a:off x="2340527" y="1776420"/>
            <a:ext cx="765600" cy="343800"/>
          </a:xfrm>
          <a:prstGeom prst="rect">
            <a:avLst/>
          </a:prstGeom>
          <a:solidFill>
            <a:srgbClr val="E1F0F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8B0B0"/>
                </a:solidFill>
                <a:latin typeface="Roboto Medium"/>
                <a:ea typeface="Roboto Medium"/>
                <a:cs typeface="Roboto Medium"/>
                <a:sym typeface="Roboto Medium"/>
              </a:rPr>
              <a:t>Libraries</a:t>
            </a:r>
            <a:endParaRPr sz="1000">
              <a:solidFill>
                <a:srgbClr val="28B0B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629" name="Google Shape;629;p84"/>
          <p:cNvCxnSpPr>
            <a:stCxn id="628" idx="2"/>
          </p:cNvCxnSpPr>
          <p:nvPr/>
        </p:nvCxnSpPr>
        <p:spPr>
          <a:xfrm>
            <a:off x="2723327" y="2120220"/>
            <a:ext cx="31200" cy="386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30" name="Google Shape;630;p84"/>
          <p:cNvCxnSpPr>
            <a:stCxn id="621" idx="0"/>
          </p:cNvCxnSpPr>
          <p:nvPr/>
        </p:nvCxnSpPr>
        <p:spPr>
          <a:xfrm flipH="1" rot="10800000">
            <a:off x="4260352" y="2864900"/>
            <a:ext cx="189900" cy="191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31" name="Google Shape;631;p84"/>
          <p:cNvCxnSpPr>
            <a:stCxn id="606" idx="2"/>
          </p:cNvCxnSpPr>
          <p:nvPr/>
        </p:nvCxnSpPr>
        <p:spPr>
          <a:xfrm flipH="1">
            <a:off x="2877708" y="2120219"/>
            <a:ext cx="896400" cy="3852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2" name="Google Shape;632;p84"/>
          <p:cNvSpPr/>
          <p:nvPr/>
        </p:nvSpPr>
        <p:spPr>
          <a:xfrm>
            <a:off x="3840388" y="1425535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33" name="Google Shape;633;p84"/>
          <p:cNvSpPr/>
          <p:nvPr/>
        </p:nvSpPr>
        <p:spPr>
          <a:xfrm>
            <a:off x="3818180" y="1458210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34" name="Google Shape;634;p84"/>
          <p:cNvSpPr/>
          <p:nvPr/>
        </p:nvSpPr>
        <p:spPr>
          <a:xfrm>
            <a:off x="3795971" y="1488620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04" name="Google Shape;604;p84"/>
          <p:cNvSpPr/>
          <p:nvPr/>
        </p:nvSpPr>
        <p:spPr>
          <a:xfrm>
            <a:off x="3768257" y="1507471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B1B3E"/>
                </a:solidFill>
                <a:latin typeface="Roboto Medium"/>
                <a:ea typeface="Roboto Medium"/>
                <a:cs typeface="Roboto Medium"/>
                <a:sym typeface="Roboto Medium"/>
              </a:rPr>
              <a:t>?</a:t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635" name="Google Shape;635;p84"/>
          <p:cNvCxnSpPr/>
          <p:nvPr/>
        </p:nvCxnSpPr>
        <p:spPr>
          <a:xfrm rot="10800000">
            <a:off x="5194089" y="2877869"/>
            <a:ext cx="151800" cy="153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6" name="Google Shape;636;p84"/>
          <p:cNvSpPr/>
          <p:nvPr/>
        </p:nvSpPr>
        <p:spPr>
          <a:xfrm>
            <a:off x="3631274" y="3769492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37" name="Google Shape;637;p84"/>
          <p:cNvSpPr/>
          <p:nvPr/>
        </p:nvSpPr>
        <p:spPr>
          <a:xfrm>
            <a:off x="3651705" y="3725846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38" name="Google Shape;638;p84"/>
          <p:cNvSpPr/>
          <p:nvPr/>
        </p:nvSpPr>
        <p:spPr>
          <a:xfrm>
            <a:off x="3689644" y="3696268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39" name="Google Shape;639;p84"/>
          <p:cNvSpPr/>
          <p:nvPr/>
        </p:nvSpPr>
        <p:spPr>
          <a:xfrm>
            <a:off x="3711770" y="3657768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B1B3E"/>
                </a:solidFill>
                <a:latin typeface="Roboto Medium"/>
                <a:ea typeface="Roboto Medium"/>
                <a:cs typeface="Roboto Medium"/>
                <a:sym typeface="Roboto Medium"/>
              </a:rPr>
              <a:t>?</a:t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640" name="Google Shape;640;p84"/>
          <p:cNvCxnSpPr>
            <a:stCxn id="639" idx="0"/>
          </p:cNvCxnSpPr>
          <p:nvPr/>
        </p:nvCxnSpPr>
        <p:spPr>
          <a:xfrm flipH="1" rot="10800000">
            <a:off x="3846170" y="3438768"/>
            <a:ext cx="216900" cy="219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41" name="Google Shape;641;p84"/>
          <p:cNvSpPr/>
          <p:nvPr/>
        </p:nvSpPr>
        <p:spPr>
          <a:xfrm>
            <a:off x="5761752" y="3739134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42" name="Google Shape;642;p84"/>
          <p:cNvSpPr/>
          <p:nvPr/>
        </p:nvSpPr>
        <p:spPr>
          <a:xfrm>
            <a:off x="5739826" y="3704582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43" name="Google Shape;643;p84"/>
          <p:cNvSpPr/>
          <p:nvPr/>
        </p:nvSpPr>
        <p:spPr>
          <a:xfrm>
            <a:off x="5706605" y="3661207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44" name="Google Shape;644;p84"/>
          <p:cNvSpPr/>
          <p:nvPr/>
        </p:nvSpPr>
        <p:spPr>
          <a:xfrm>
            <a:off x="5679229" y="3619286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B1B3E"/>
                </a:solidFill>
                <a:latin typeface="Roboto Medium"/>
                <a:ea typeface="Roboto Medium"/>
                <a:cs typeface="Roboto Medium"/>
                <a:sym typeface="Roboto Medium"/>
              </a:rPr>
              <a:t>?</a:t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645" name="Google Shape;645;p84"/>
          <p:cNvCxnSpPr>
            <a:stCxn id="644" idx="0"/>
          </p:cNvCxnSpPr>
          <p:nvPr/>
        </p:nvCxnSpPr>
        <p:spPr>
          <a:xfrm rot="10800000">
            <a:off x="5633029" y="3437186"/>
            <a:ext cx="180600" cy="182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46" name="Google Shape;646;p84"/>
          <p:cNvSpPr txBox="1"/>
          <p:nvPr/>
        </p:nvSpPr>
        <p:spPr>
          <a:xfrm>
            <a:off x="5746477" y="3695470"/>
            <a:ext cx="466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6FAFD"/>
                </a:solidFill>
              </a:rPr>
              <a:t>🧑🏽‍💻</a:t>
            </a:r>
            <a:endParaRPr sz="500"/>
          </a:p>
        </p:txBody>
      </p:sp>
      <p:sp>
        <p:nvSpPr>
          <p:cNvPr id="647" name="Google Shape;647;p84"/>
          <p:cNvSpPr txBox="1"/>
          <p:nvPr/>
        </p:nvSpPr>
        <p:spPr>
          <a:xfrm>
            <a:off x="3875502" y="1329895"/>
            <a:ext cx="466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6FAFD"/>
                </a:solidFill>
              </a:rPr>
              <a:t>🧑🏽‍💻</a:t>
            </a:r>
            <a:endParaRPr sz="500"/>
          </a:p>
        </p:txBody>
      </p:sp>
      <p:sp>
        <p:nvSpPr>
          <p:cNvPr id="648" name="Google Shape;648;p84"/>
          <p:cNvSpPr txBox="1"/>
          <p:nvPr/>
        </p:nvSpPr>
        <p:spPr>
          <a:xfrm>
            <a:off x="3393177" y="3696270"/>
            <a:ext cx="466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6FAFD"/>
                </a:solidFill>
              </a:rPr>
              <a:t>🧑🏽‍💻</a:t>
            </a:r>
            <a:endParaRPr sz="500"/>
          </a:p>
        </p:txBody>
      </p:sp>
      <p:sp>
        <p:nvSpPr>
          <p:cNvPr id="649" name="Google Shape;649;p84"/>
          <p:cNvSpPr txBox="1"/>
          <p:nvPr/>
        </p:nvSpPr>
        <p:spPr>
          <a:xfrm>
            <a:off x="2008252" y="1329895"/>
            <a:ext cx="466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6FAFD"/>
                </a:solidFill>
              </a:rPr>
              <a:t>🧑🏽‍💻</a:t>
            </a:r>
            <a:endParaRPr sz="500"/>
          </a:p>
        </p:txBody>
      </p:sp>
      <p:sp>
        <p:nvSpPr>
          <p:cNvPr id="650" name="Google Shape;650;p84"/>
          <p:cNvSpPr/>
          <p:nvPr/>
        </p:nvSpPr>
        <p:spPr>
          <a:xfrm>
            <a:off x="1070564" y="1400992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51" name="Google Shape;651;p84"/>
          <p:cNvSpPr/>
          <p:nvPr/>
        </p:nvSpPr>
        <p:spPr>
          <a:xfrm>
            <a:off x="1099382" y="1430775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52" name="Google Shape;652;p84"/>
          <p:cNvSpPr/>
          <p:nvPr/>
        </p:nvSpPr>
        <p:spPr>
          <a:xfrm>
            <a:off x="1138733" y="1454956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53" name="Google Shape;653;p84"/>
          <p:cNvSpPr/>
          <p:nvPr/>
        </p:nvSpPr>
        <p:spPr>
          <a:xfrm>
            <a:off x="1197342" y="1488601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B1B3E"/>
                </a:solidFill>
                <a:latin typeface="Roboto Medium"/>
                <a:ea typeface="Roboto Medium"/>
                <a:cs typeface="Roboto Medium"/>
                <a:sym typeface="Roboto Medium"/>
              </a:rPr>
              <a:t>?</a:t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654" name="Google Shape;654;p84"/>
          <p:cNvCxnSpPr>
            <a:stCxn id="653" idx="2"/>
          </p:cNvCxnSpPr>
          <p:nvPr/>
        </p:nvCxnSpPr>
        <p:spPr>
          <a:xfrm>
            <a:off x="1331742" y="1638901"/>
            <a:ext cx="260700" cy="263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55" name="Google Shape;655;p84"/>
          <p:cNvSpPr/>
          <p:nvPr/>
        </p:nvSpPr>
        <p:spPr>
          <a:xfrm>
            <a:off x="1134839" y="1708721"/>
            <a:ext cx="765600" cy="343800"/>
          </a:xfrm>
          <a:prstGeom prst="rect">
            <a:avLst/>
          </a:prstGeom>
          <a:solidFill>
            <a:srgbClr val="E1F0F0"/>
          </a:solidFill>
          <a:ln cap="flat" cmpd="sng" w="9525">
            <a:solidFill>
              <a:srgbClr val="28B0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8B0B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56" name="Google Shape;656;p84"/>
          <p:cNvSpPr/>
          <p:nvPr/>
        </p:nvSpPr>
        <p:spPr>
          <a:xfrm>
            <a:off x="1197527" y="1776420"/>
            <a:ext cx="765600" cy="343800"/>
          </a:xfrm>
          <a:prstGeom prst="rect">
            <a:avLst/>
          </a:prstGeom>
          <a:solidFill>
            <a:srgbClr val="E1F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8B0B0"/>
                </a:solidFill>
                <a:latin typeface="Roboto Medium"/>
                <a:ea typeface="Roboto Medium"/>
                <a:cs typeface="Roboto Medium"/>
                <a:sym typeface="Roboto Medium"/>
              </a:rPr>
              <a:t>AI Model</a:t>
            </a:r>
            <a:endParaRPr sz="1000">
              <a:solidFill>
                <a:srgbClr val="28B0B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657" name="Google Shape;657;p84"/>
          <p:cNvCxnSpPr>
            <a:stCxn id="656" idx="2"/>
          </p:cNvCxnSpPr>
          <p:nvPr/>
        </p:nvCxnSpPr>
        <p:spPr>
          <a:xfrm>
            <a:off x="1580327" y="2120220"/>
            <a:ext cx="1021800" cy="386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58" name="Google Shape;658;p84"/>
          <p:cNvSpPr txBox="1"/>
          <p:nvPr/>
        </p:nvSpPr>
        <p:spPr>
          <a:xfrm>
            <a:off x="865252" y="1334995"/>
            <a:ext cx="466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6FAFD"/>
                </a:solidFill>
              </a:rPr>
              <a:t>🧑🏽‍💻</a:t>
            </a:r>
            <a:endParaRPr sz="500"/>
          </a:p>
        </p:txBody>
      </p:sp>
      <p:sp>
        <p:nvSpPr>
          <p:cNvPr id="659" name="Google Shape;659;p84"/>
          <p:cNvSpPr txBox="1"/>
          <p:nvPr>
            <p:ph type="ctrTitle"/>
          </p:nvPr>
        </p:nvSpPr>
        <p:spPr>
          <a:xfrm>
            <a:off x="2078050" y="282425"/>
            <a:ext cx="4554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 sz="2600">
                <a:latin typeface="Poppins"/>
                <a:ea typeface="Poppins"/>
                <a:cs typeface="Poppins"/>
                <a:sym typeface="Poppins"/>
              </a:rPr>
              <a:t>The supply chain grows</a:t>
            </a:r>
            <a:endParaRPr b="1" sz="26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85"/>
          <p:cNvSpPr/>
          <p:nvPr/>
        </p:nvSpPr>
        <p:spPr>
          <a:xfrm>
            <a:off x="1774151" y="3041925"/>
            <a:ext cx="706200" cy="3384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389F"/>
                </a:solidFill>
                <a:latin typeface="Roboto Medium"/>
                <a:ea typeface="Roboto Medium"/>
                <a:cs typeface="Roboto Medium"/>
                <a:sym typeface="Roboto Medium"/>
              </a:rPr>
              <a:t>IDE’s</a:t>
            </a:r>
            <a:endParaRPr sz="1000">
              <a:solidFill>
                <a:srgbClr val="70389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65" name="Google Shape;665;p85"/>
          <p:cNvSpPr/>
          <p:nvPr/>
        </p:nvSpPr>
        <p:spPr>
          <a:xfrm>
            <a:off x="2202005" y="2789290"/>
            <a:ext cx="492600" cy="3429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70389F"/>
                </a:solidFill>
              </a:rPr>
              <a:t>🧑🏽‍💻</a:t>
            </a:r>
            <a:endParaRPr b="1" sz="1000">
              <a:solidFill>
                <a:srgbClr val="70389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6" name="Google Shape;666;p85"/>
          <p:cNvSpPr/>
          <p:nvPr/>
        </p:nvSpPr>
        <p:spPr>
          <a:xfrm>
            <a:off x="2324380" y="2632790"/>
            <a:ext cx="492600" cy="3429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70389F"/>
                </a:solidFill>
              </a:rPr>
              <a:t>🧑🏽‍💻</a:t>
            </a:r>
            <a:endParaRPr b="1" sz="1000">
              <a:solidFill>
                <a:srgbClr val="70389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67" name="Google Shape;667;p85"/>
          <p:cNvCxnSpPr>
            <a:stCxn id="668" idx="2"/>
          </p:cNvCxnSpPr>
          <p:nvPr/>
        </p:nvCxnSpPr>
        <p:spPr>
          <a:xfrm flipH="1">
            <a:off x="3709157" y="1657771"/>
            <a:ext cx="193500" cy="3384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69" name="Google Shape;669;p85"/>
          <p:cNvSpPr/>
          <p:nvPr/>
        </p:nvSpPr>
        <p:spPr>
          <a:xfrm>
            <a:off x="3422977" y="1718841"/>
            <a:ext cx="765600" cy="343800"/>
          </a:xfrm>
          <a:prstGeom prst="rect">
            <a:avLst/>
          </a:prstGeom>
          <a:solidFill>
            <a:srgbClr val="E1F0F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8B0B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70" name="Google Shape;670;p85"/>
          <p:cNvSpPr/>
          <p:nvPr/>
        </p:nvSpPr>
        <p:spPr>
          <a:xfrm>
            <a:off x="3391308" y="1776419"/>
            <a:ext cx="765600" cy="343800"/>
          </a:xfrm>
          <a:prstGeom prst="rect">
            <a:avLst/>
          </a:prstGeom>
          <a:solidFill>
            <a:srgbClr val="E1F0F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8B0B0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Containers</a:t>
            </a:r>
            <a:endParaRPr sz="1000">
              <a:solidFill>
                <a:srgbClr val="28B0B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71" name="Google Shape;671;p85"/>
          <p:cNvSpPr/>
          <p:nvPr/>
        </p:nvSpPr>
        <p:spPr>
          <a:xfrm>
            <a:off x="3192542" y="2506018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389F"/>
                </a:solidFill>
                <a:latin typeface="Roboto Medium"/>
                <a:ea typeface="Roboto Medium"/>
                <a:cs typeface="Roboto Medium"/>
                <a:sym typeface="Roboto Medium"/>
              </a:rPr>
              <a:t>Code (Git)</a:t>
            </a:r>
            <a:endParaRPr sz="1000">
              <a:solidFill>
                <a:srgbClr val="70389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72" name="Google Shape;672;p85"/>
          <p:cNvSpPr/>
          <p:nvPr/>
        </p:nvSpPr>
        <p:spPr>
          <a:xfrm>
            <a:off x="4169437" y="2506040"/>
            <a:ext cx="17163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389F"/>
                </a:solidFill>
                <a:latin typeface="Roboto Medium"/>
                <a:ea typeface="Roboto Medium"/>
                <a:cs typeface="Roboto Medium"/>
                <a:sym typeface="Roboto Medium"/>
              </a:rPr>
              <a:t>Build (CI)</a:t>
            </a:r>
            <a:endParaRPr sz="1000">
              <a:solidFill>
                <a:srgbClr val="70389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73" name="Google Shape;673;p85"/>
          <p:cNvSpPr/>
          <p:nvPr/>
        </p:nvSpPr>
        <p:spPr>
          <a:xfrm>
            <a:off x="6127183" y="2506018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389F"/>
                </a:solidFill>
                <a:latin typeface="Roboto Medium"/>
                <a:ea typeface="Roboto Medium"/>
                <a:cs typeface="Roboto Medium"/>
                <a:sym typeface="Roboto Medium"/>
              </a:rPr>
              <a:t>Storage</a:t>
            </a:r>
            <a:endParaRPr sz="1000">
              <a:solidFill>
                <a:srgbClr val="70389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674" name="Google Shape;674;p85"/>
          <p:cNvCxnSpPr>
            <a:stCxn id="671" idx="3"/>
            <a:endCxn id="672" idx="1"/>
          </p:cNvCxnSpPr>
          <p:nvPr/>
        </p:nvCxnSpPr>
        <p:spPr>
          <a:xfrm>
            <a:off x="3958142" y="2677918"/>
            <a:ext cx="211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75" name="Google Shape;675;p85"/>
          <p:cNvCxnSpPr>
            <a:stCxn id="673" idx="3"/>
            <a:endCxn id="676" idx="1"/>
          </p:cNvCxnSpPr>
          <p:nvPr/>
        </p:nvCxnSpPr>
        <p:spPr>
          <a:xfrm>
            <a:off x="6892783" y="2677918"/>
            <a:ext cx="211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77" name="Google Shape;677;p85"/>
          <p:cNvCxnSpPr>
            <a:stCxn id="678" idx="3"/>
            <a:endCxn id="671" idx="1"/>
          </p:cNvCxnSpPr>
          <p:nvPr/>
        </p:nvCxnSpPr>
        <p:spPr>
          <a:xfrm>
            <a:off x="2961880" y="2677490"/>
            <a:ext cx="230700" cy="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79" name="Google Shape;679;p85"/>
          <p:cNvCxnSpPr>
            <a:stCxn id="672" idx="3"/>
            <a:endCxn id="673" idx="1"/>
          </p:cNvCxnSpPr>
          <p:nvPr/>
        </p:nvCxnSpPr>
        <p:spPr>
          <a:xfrm>
            <a:off x="5885737" y="2677940"/>
            <a:ext cx="2415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6" name="Google Shape;676;p85"/>
          <p:cNvSpPr/>
          <p:nvPr/>
        </p:nvSpPr>
        <p:spPr>
          <a:xfrm>
            <a:off x="7104079" y="2506018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389F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Consumer</a:t>
            </a:r>
            <a:endParaRPr sz="1000">
              <a:solidFill>
                <a:srgbClr val="70389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78" name="Google Shape;678;p85"/>
          <p:cNvSpPr/>
          <p:nvPr/>
        </p:nvSpPr>
        <p:spPr>
          <a:xfrm>
            <a:off x="2469280" y="2506040"/>
            <a:ext cx="492600" cy="3429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70389F"/>
                </a:solidFill>
              </a:rPr>
              <a:t>🧑🏽‍💻</a:t>
            </a:r>
            <a:endParaRPr b="1" sz="1000">
              <a:solidFill>
                <a:srgbClr val="70389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0" name="Google Shape;680;p85"/>
          <p:cNvSpPr/>
          <p:nvPr/>
        </p:nvSpPr>
        <p:spPr>
          <a:xfrm>
            <a:off x="4368297" y="3495809"/>
            <a:ext cx="8631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81" name="Google Shape;681;p85"/>
          <p:cNvSpPr/>
          <p:nvPr/>
        </p:nvSpPr>
        <p:spPr>
          <a:xfrm>
            <a:off x="4337906" y="3457413"/>
            <a:ext cx="8631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C78D8"/>
                </a:solidFill>
                <a:latin typeface="Roboto Medium"/>
                <a:ea typeface="Roboto Medium"/>
                <a:cs typeface="Roboto Medium"/>
                <a:sym typeface="Roboto Medium"/>
              </a:rPr>
              <a:t>Build Envs</a:t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82" name="Google Shape;682;p85"/>
          <p:cNvSpPr/>
          <p:nvPr/>
        </p:nvSpPr>
        <p:spPr>
          <a:xfrm>
            <a:off x="5085831" y="3086972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83" name="Google Shape;683;p85"/>
          <p:cNvSpPr/>
          <p:nvPr/>
        </p:nvSpPr>
        <p:spPr>
          <a:xfrm>
            <a:off x="5045126" y="3039221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C78D8"/>
                </a:solidFill>
                <a:latin typeface="Roboto Medium"/>
                <a:ea typeface="Roboto Medium"/>
                <a:cs typeface="Roboto Medium"/>
                <a:sym typeface="Roboto Medium"/>
              </a:rPr>
              <a:t>Build Tools</a:t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84" name="Google Shape;684;p85"/>
          <p:cNvSpPr/>
          <p:nvPr/>
        </p:nvSpPr>
        <p:spPr>
          <a:xfrm>
            <a:off x="3846151" y="3101139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85" name="Google Shape;685;p85"/>
          <p:cNvSpPr/>
          <p:nvPr/>
        </p:nvSpPr>
        <p:spPr>
          <a:xfrm>
            <a:off x="3877552" y="3056600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C78D8"/>
                </a:solidFill>
                <a:latin typeface="Roboto Medium"/>
                <a:ea typeface="Roboto Medium"/>
                <a:cs typeface="Roboto Medium"/>
                <a:sym typeface="Roboto Medium"/>
              </a:rPr>
              <a:t>CI Plugins</a:t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86" name="Google Shape;686;p85"/>
          <p:cNvSpPr/>
          <p:nvPr/>
        </p:nvSpPr>
        <p:spPr>
          <a:xfrm>
            <a:off x="2213564" y="1400992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87" name="Google Shape;687;p85"/>
          <p:cNvSpPr/>
          <p:nvPr/>
        </p:nvSpPr>
        <p:spPr>
          <a:xfrm>
            <a:off x="2242382" y="1430775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88" name="Google Shape;688;p85"/>
          <p:cNvSpPr/>
          <p:nvPr/>
        </p:nvSpPr>
        <p:spPr>
          <a:xfrm>
            <a:off x="2281733" y="1454956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89" name="Google Shape;689;p85"/>
          <p:cNvSpPr/>
          <p:nvPr/>
        </p:nvSpPr>
        <p:spPr>
          <a:xfrm>
            <a:off x="2340342" y="1488601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B1B3E"/>
                </a:solidFill>
                <a:latin typeface="Roboto Medium"/>
                <a:ea typeface="Roboto Medium"/>
                <a:cs typeface="Roboto Medium"/>
                <a:sym typeface="Roboto Medium"/>
              </a:rPr>
              <a:t>?</a:t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690" name="Google Shape;690;p85"/>
          <p:cNvCxnSpPr>
            <a:stCxn id="689" idx="2"/>
          </p:cNvCxnSpPr>
          <p:nvPr/>
        </p:nvCxnSpPr>
        <p:spPr>
          <a:xfrm>
            <a:off x="2474742" y="1638901"/>
            <a:ext cx="260700" cy="263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91" name="Google Shape;691;p85"/>
          <p:cNvSpPr/>
          <p:nvPr/>
        </p:nvSpPr>
        <p:spPr>
          <a:xfrm>
            <a:off x="2277839" y="1708721"/>
            <a:ext cx="765600" cy="343800"/>
          </a:xfrm>
          <a:prstGeom prst="rect">
            <a:avLst/>
          </a:prstGeom>
          <a:solidFill>
            <a:srgbClr val="E1F0F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8B0B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92" name="Google Shape;692;p85"/>
          <p:cNvSpPr/>
          <p:nvPr/>
        </p:nvSpPr>
        <p:spPr>
          <a:xfrm>
            <a:off x="2340527" y="1776420"/>
            <a:ext cx="765600" cy="343800"/>
          </a:xfrm>
          <a:prstGeom prst="rect">
            <a:avLst/>
          </a:prstGeom>
          <a:solidFill>
            <a:srgbClr val="E1F0F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8B0B0"/>
                </a:solidFill>
                <a:latin typeface="Roboto Medium"/>
                <a:ea typeface="Roboto Medium"/>
                <a:cs typeface="Roboto Medium"/>
                <a:sym typeface="Roboto Medium"/>
              </a:rPr>
              <a:t>Libraries</a:t>
            </a:r>
            <a:endParaRPr sz="1000">
              <a:solidFill>
                <a:srgbClr val="28B0B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693" name="Google Shape;693;p85"/>
          <p:cNvCxnSpPr>
            <a:stCxn id="692" idx="2"/>
          </p:cNvCxnSpPr>
          <p:nvPr/>
        </p:nvCxnSpPr>
        <p:spPr>
          <a:xfrm>
            <a:off x="2723327" y="2120220"/>
            <a:ext cx="31200" cy="386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94" name="Google Shape;694;p85"/>
          <p:cNvCxnSpPr>
            <a:stCxn id="685" idx="0"/>
          </p:cNvCxnSpPr>
          <p:nvPr/>
        </p:nvCxnSpPr>
        <p:spPr>
          <a:xfrm flipH="1" rot="10800000">
            <a:off x="4260352" y="2864900"/>
            <a:ext cx="189900" cy="191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95" name="Google Shape;695;p85"/>
          <p:cNvCxnSpPr>
            <a:stCxn id="670" idx="2"/>
          </p:cNvCxnSpPr>
          <p:nvPr/>
        </p:nvCxnSpPr>
        <p:spPr>
          <a:xfrm flipH="1">
            <a:off x="2877708" y="2120219"/>
            <a:ext cx="896400" cy="3852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6" name="Google Shape;696;p85"/>
          <p:cNvSpPr/>
          <p:nvPr/>
        </p:nvSpPr>
        <p:spPr>
          <a:xfrm>
            <a:off x="3840388" y="1425535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97" name="Google Shape;697;p85"/>
          <p:cNvSpPr/>
          <p:nvPr/>
        </p:nvSpPr>
        <p:spPr>
          <a:xfrm>
            <a:off x="3818180" y="1458210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98" name="Google Shape;698;p85"/>
          <p:cNvSpPr/>
          <p:nvPr/>
        </p:nvSpPr>
        <p:spPr>
          <a:xfrm>
            <a:off x="3795971" y="1488620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68" name="Google Shape;668;p85"/>
          <p:cNvSpPr/>
          <p:nvPr/>
        </p:nvSpPr>
        <p:spPr>
          <a:xfrm>
            <a:off x="3768257" y="1507471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B1B3E"/>
                </a:solidFill>
                <a:latin typeface="Roboto Medium"/>
                <a:ea typeface="Roboto Medium"/>
                <a:cs typeface="Roboto Medium"/>
                <a:sym typeface="Roboto Medium"/>
              </a:rPr>
              <a:t>?</a:t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699" name="Google Shape;699;p85"/>
          <p:cNvCxnSpPr/>
          <p:nvPr/>
        </p:nvCxnSpPr>
        <p:spPr>
          <a:xfrm rot="10800000">
            <a:off x="5194089" y="2877869"/>
            <a:ext cx="151800" cy="153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0" name="Google Shape;700;p85"/>
          <p:cNvSpPr/>
          <p:nvPr/>
        </p:nvSpPr>
        <p:spPr>
          <a:xfrm>
            <a:off x="3631274" y="3769492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01" name="Google Shape;701;p85"/>
          <p:cNvSpPr/>
          <p:nvPr/>
        </p:nvSpPr>
        <p:spPr>
          <a:xfrm>
            <a:off x="3651705" y="3725846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02" name="Google Shape;702;p85"/>
          <p:cNvSpPr/>
          <p:nvPr/>
        </p:nvSpPr>
        <p:spPr>
          <a:xfrm>
            <a:off x="3689644" y="3696268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03" name="Google Shape;703;p85"/>
          <p:cNvSpPr/>
          <p:nvPr/>
        </p:nvSpPr>
        <p:spPr>
          <a:xfrm>
            <a:off x="3711770" y="3657768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B1B3E"/>
                </a:solidFill>
                <a:latin typeface="Roboto Medium"/>
                <a:ea typeface="Roboto Medium"/>
                <a:cs typeface="Roboto Medium"/>
                <a:sym typeface="Roboto Medium"/>
              </a:rPr>
              <a:t>?</a:t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704" name="Google Shape;704;p85"/>
          <p:cNvCxnSpPr>
            <a:stCxn id="703" idx="0"/>
          </p:cNvCxnSpPr>
          <p:nvPr/>
        </p:nvCxnSpPr>
        <p:spPr>
          <a:xfrm flipH="1" rot="10800000">
            <a:off x="3846170" y="3438768"/>
            <a:ext cx="216900" cy="219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05" name="Google Shape;705;p85"/>
          <p:cNvSpPr/>
          <p:nvPr/>
        </p:nvSpPr>
        <p:spPr>
          <a:xfrm>
            <a:off x="5761752" y="3739134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06" name="Google Shape;706;p85"/>
          <p:cNvSpPr/>
          <p:nvPr/>
        </p:nvSpPr>
        <p:spPr>
          <a:xfrm>
            <a:off x="5739826" y="3704582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07" name="Google Shape;707;p85"/>
          <p:cNvSpPr/>
          <p:nvPr/>
        </p:nvSpPr>
        <p:spPr>
          <a:xfrm>
            <a:off x="5706605" y="3661207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08" name="Google Shape;708;p85"/>
          <p:cNvSpPr/>
          <p:nvPr/>
        </p:nvSpPr>
        <p:spPr>
          <a:xfrm>
            <a:off x="5679229" y="3619286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B1B3E"/>
                </a:solidFill>
                <a:latin typeface="Roboto Medium"/>
                <a:ea typeface="Roboto Medium"/>
                <a:cs typeface="Roboto Medium"/>
                <a:sym typeface="Roboto Medium"/>
              </a:rPr>
              <a:t>?</a:t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709" name="Google Shape;709;p85"/>
          <p:cNvCxnSpPr>
            <a:stCxn id="708" idx="0"/>
          </p:cNvCxnSpPr>
          <p:nvPr/>
        </p:nvCxnSpPr>
        <p:spPr>
          <a:xfrm rot="10800000">
            <a:off x="5633029" y="3437186"/>
            <a:ext cx="180600" cy="182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10" name="Google Shape;710;p85"/>
          <p:cNvSpPr txBox="1"/>
          <p:nvPr/>
        </p:nvSpPr>
        <p:spPr>
          <a:xfrm>
            <a:off x="5746477" y="3695470"/>
            <a:ext cx="466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6FAFD"/>
                </a:solidFill>
              </a:rPr>
              <a:t>🧑🏽‍💻</a:t>
            </a:r>
            <a:endParaRPr sz="500"/>
          </a:p>
        </p:txBody>
      </p:sp>
      <p:sp>
        <p:nvSpPr>
          <p:cNvPr id="711" name="Google Shape;711;p85"/>
          <p:cNvSpPr txBox="1"/>
          <p:nvPr/>
        </p:nvSpPr>
        <p:spPr>
          <a:xfrm>
            <a:off x="3875502" y="1329895"/>
            <a:ext cx="466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6FAFD"/>
                </a:solidFill>
              </a:rPr>
              <a:t>🧑🏽‍💻</a:t>
            </a:r>
            <a:endParaRPr sz="500"/>
          </a:p>
        </p:txBody>
      </p:sp>
      <p:sp>
        <p:nvSpPr>
          <p:cNvPr id="712" name="Google Shape;712;p85"/>
          <p:cNvSpPr txBox="1"/>
          <p:nvPr/>
        </p:nvSpPr>
        <p:spPr>
          <a:xfrm>
            <a:off x="3393177" y="3696270"/>
            <a:ext cx="466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6FAFD"/>
                </a:solidFill>
              </a:rPr>
              <a:t>🧑🏽‍💻</a:t>
            </a:r>
            <a:endParaRPr sz="500"/>
          </a:p>
        </p:txBody>
      </p:sp>
      <p:sp>
        <p:nvSpPr>
          <p:cNvPr id="713" name="Google Shape;713;p85"/>
          <p:cNvSpPr/>
          <p:nvPr/>
        </p:nvSpPr>
        <p:spPr>
          <a:xfrm>
            <a:off x="1070564" y="1400992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14" name="Google Shape;714;p85"/>
          <p:cNvSpPr/>
          <p:nvPr/>
        </p:nvSpPr>
        <p:spPr>
          <a:xfrm>
            <a:off x="1099382" y="1430775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15" name="Google Shape;715;p85"/>
          <p:cNvSpPr/>
          <p:nvPr/>
        </p:nvSpPr>
        <p:spPr>
          <a:xfrm>
            <a:off x="1138733" y="1454956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16" name="Google Shape;716;p85"/>
          <p:cNvSpPr/>
          <p:nvPr/>
        </p:nvSpPr>
        <p:spPr>
          <a:xfrm>
            <a:off x="1197342" y="1488601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B1B3E"/>
                </a:solidFill>
                <a:latin typeface="Roboto Medium"/>
                <a:ea typeface="Roboto Medium"/>
                <a:cs typeface="Roboto Medium"/>
                <a:sym typeface="Roboto Medium"/>
              </a:rPr>
              <a:t>?</a:t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717" name="Google Shape;717;p85"/>
          <p:cNvCxnSpPr>
            <a:stCxn id="716" idx="2"/>
          </p:cNvCxnSpPr>
          <p:nvPr/>
        </p:nvCxnSpPr>
        <p:spPr>
          <a:xfrm>
            <a:off x="1331742" y="1638901"/>
            <a:ext cx="260700" cy="263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18" name="Google Shape;718;p85"/>
          <p:cNvSpPr/>
          <p:nvPr/>
        </p:nvSpPr>
        <p:spPr>
          <a:xfrm>
            <a:off x="1134839" y="1708721"/>
            <a:ext cx="765600" cy="343800"/>
          </a:xfrm>
          <a:prstGeom prst="rect">
            <a:avLst/>
          </a:prstGeom>
          <a:solidFill>
            <a:srgbClr val="E1F0F0"/>
          </a:solidFill>
          <a:ln cap="flat" cmpd="sng" w="9525">
            <a:solidFill>
              <a:srgbClr val="28B0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8B0B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19" name="Google Shape;719;p85"/>
          <p:cNvSpPr/>
          <p:nvPr/>
        </p:nvSpPr>
        <p:spPr>
          <a:xfrm>
            <a:off x="1197527" y="1776420"/>
            <a:ext cx="765600" cy="343800"/>
          </a:xfrm>
          <a:prstGeom prst="rect">
            <a:avLst/>
          </a:prstGeom>
          <a:solidFill>
            <a:srgbClr val="E1F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8B0B0"/>
                </a:solidFill>
                <a:latin typeface="Roboto Medium"/>
                <a:ea typeface="Roboto Medium"/>
                <a:cs typeface="Roboto Medium"/>
                <a:sym typeface="Roboto Medium"/>
              </a:rPr>
              <a:t>AI Model</a:t>
            </a:r>
            <a:endParaRPr sz="1000">
              <a:solidFill>
                <a:srgbClr val="28B0B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720" name="Google Shape;720;p85"/>
          <p:cNvCxnSpPr>
            <a:stCxn id="719" idx="2"/>
          </p:cNvCxnSpPr>
          <p:nvPr/>
        </p:nvCxnSpPr>
        <p:spPr>
          <a:xfrm>
            <a:off x="1580327" y="2120220"/>
            <a:ext cx="1021800" cy="386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21" name="Google Shape;721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0325" y="3263600"/>
            <a:ext cx="371519" cy="23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1013" y="1620062"/>
            <a:ext cx="371519" cy="2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9738" y="1654362"/>
            <a:ext cx="371519" cy="232199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85"/>
          <p:cNvSpPr txBox="1"/>
          <p:nvPr/>
        </p:nvSpPr>
        <p:spPr>
          <a:xfrm>
            <a:off x="2008252" y="1329895"/>
            <a:ext cx="466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6FAFD"/>
                </a:solidFill>
              </a:rPr>
              <a:t>🧑🏽‍💻</a:t>
            </a:r>
            <a:endParaRPr sz="500"/>
          </a:p>
        </p:txBody>
      </p:sp>
      <p:sp>
        <p:nvSpPr>
          <p:cNvPr id="725" name="Google Shape;725;p85"/>
          <p:cNvSpPr txBox="1"/>
          <p:nvPr/>
        </p:nvSpPr>
        <p:spPr>
          <a:xfrm>
            <a:off x="865252" y="1334995"/>
            <a:ext cx="466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6FAFD"/>
                </a:solidFill>
              </a:rPr>
              <a:t>🧑🏽‍💻</a:t>
            </a:r>
            <a:endParaRPr sz="500"/>
          </a:p>
        </p:txBody>
      </p:sp>
      <p:sp>
        <p:nvSpPr>
          <p:cNvPr id="726" name="Google Shape;726;p85"/>
          <p:cNvSpPr txBox="1"/>
          <p:nvPr>
            <p:ph type="ctrTitle"/>
          </p:nvPr>
        </p:nvSpPr>
        <p:spPr>
          <a:xfrm>
            <a:off x="2078050" y="282425"/>
            <a:ext cx="4554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 sz="2600">
                <a:latin typeface="Poppins"/>
                <a:ea typeface="Poppins"/>
                <a:cs typeface="Poppins"/>
                <a:sym typeface="Poppins"/>
              </a:rPr>
              <a:t>The supply chain grows</a:t>
            </a:r>
            <a:endParaRPr b="1" sz="26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86"/>
          <p:cNvSpPr/>
          <p:nvPr/>
        </p:nvSpPr>
        <p:spPr>
          <a:xfrm>
            <a:off x="1774151" y="3041925"/>
            <a:ext cx="706200" cy="3384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389F"/>
                </a:solidFill>
                <a:latin typeface="Roboto Medium"/>
                <a:ea typeface="Roboto Medium"/>
                <a:cs typeface="Roboto Medium"/>
                <a:sym typeface="Roboto Medium"/>
              </a:rPr>
              <a:t>IDE’s</a:t>
            </a:r>
            <a:endParaRPr sz="1000">
              <a:solidFill>
                <a:srgbClr val="70389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32" name="Google Shape;732;p86"/>
          <p:cNvSpPr/>
          <p:nvPr/>
        </p:nvSpPr>
        <p:spPr>
          <a:xfrm>
            <a:off x="2202005" y="2789290"/>
            <a:ext cx="492600" cy="3429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70389F"/>
                </a:solidFill>
              </a:rPr>
              <a:t>🧑🏽‍💻</a:t>
            </a:r>
            <a:endParaRPr b="1" sz="1000">
              <a:solidFill>
                <a:srgbClr val="70389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3" name="Google Shape;733;p86"/>
          <p:cNvSpPr/>
          <p:nvPr/>
        </p:nvSpPr>
        <p:spPr>
          <a:xfrm>
            <a:off x="2324380" y="2632790"/>
            <a:ext cx="492600" cy="3429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70389F"/>
                </a:solidFill>
              </a:rPr>
              <a:t>🧑🏽‍💻</a:t>
            </a:r>
            <a:endParaRPr b="1" sz="1000">
              <a:solidFill>
                <a:srgbClr val="70389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34" name="Google Shape;734;p86"/>
          <p:cNvCxnSpPr>
            <a:stCxn id="735" idx="2"/>
          </p:cNvCxnSpPr>
          <p:nvPr/>
        </p:nvCxnSpPr>
        <p:spPr>
          <a:xfrm flipH="1">
            <a:off x="3709157" y="1657771"/>
            <a:ext cx="193500" cy="3384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36" name="Google Shape;736;p86"/>
          <p:cNvSpPr/>
          <p:nvPr/>
        </p:nvSpPr>
        <p:spPr>
          <a:xfrm>
            <a:off x="3422977" y="1718841"/>
            <a:ext cx="765600" cy="343800"/>
          </a:xfrm>
          <a:prstGeom prst="rect">
            <a:avLst/>
          </a:prstGeom>
          <a:solidFill>
            <a:srgbClr val="E1F0F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8B0B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37" name="Google Shape;737;p86"/>
          <p:cNvSpPr/>
          <p:nvPr/>
        </p:nvSpPr>
        <p:spPr>
          <a:xfrm>
            <a:off x="3391308" y="1776419"/>
            <a:ext cx="765600" cy="343800"/>
          </a:xfrm>
          <a:prstGeom prst="rect">
            <a:avLst/>
          </a:prstGeom>
          <a:solidFill>
            <a:srgbClr val="E1F0F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8B0B0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Containers</a:t>
            </a:r>
            <a:endParaRPr sz="1000">
              <a:solidFill>
                <a:srgbClr val="28B0B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38" name="Google Shape;738;p86"/>
          <p:cNvSpPr/>
          <p:nvPr/>
        </p:nvSpPr>
        <p:spPr>
          <a:xfrm>
            <a:off x="3192542" y="2506018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389F"/>
                </a:solidFill>
                <a:latin typeface="Roboto Medium"/>
                <a:ea typeface="Roboto Medium"/>
                <a:cs typeface="Roboto Medium"/>
                <a:sym typeface="Roboto Medium"/>
              </a:rPr>
              <a:t>Code (Git)</a:t>
            </a:r>
            <a:endParaRPr sz="1000">
              <a:solidFill>
                <a:srgbClr val="70389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39" name="Google Shape;739;p86"/>
          <p:cNvSpPr/>
          <p:nvPr/>
        </p:nvSpPr>
        <p:spPr>
          <a:xfrm>
            <a:off x="4169437" y="2506040"/>
            <a:ext cx="17163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389F"/>
                </a:solidFill>
                <a:latin typeface="Roboto Medium"/>
                <a:ea typeface="Roboto Medium"/>
                <a:cs typeface="Roboto Medium"/>
                <a:sym typeface="Roboto Medium"/>
              </a:rPr>
              <a:t>Build (CI)</a:t>
            </a:r>
            <a:endParaRPr sz="1000">
              <a:solidFill>
                <a:srgbClr val="70389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40" name="Google Shape;740;p86"/>
          <p:cNvSpPr/>
          <p:nvPr/>
        </p:nvSpPr>
        <p:spPr>
          <a:xfrm>
            <a:off x="6127183" y="2506018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389F"/>
                </a:solidFill>
                <a:latin typeface="Roboto Medium"/>
                <a:ea typeface="Roboto Medium"/>
                <a:cs typeface="Roboto Medium"/>
                <a:sym typeface="Roboto Medium"/>
              </a:rPr>
              <a:t>Storage</a:t>
            </a:r>
            <a:endParaRPr sz="1000">
              <a:solidFill>
                <a:srgbClr val="70389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741" name="Google Shape;741;p86"/>
          <p:cNvCxnSpPr>
            <a:stCxn id="738" idx="3"/>
            <a:endCxn id="739" idx="1"/>
          </p:cNvCxnSpPr>
          <p:nvPr/>
        </p:nvCxnSpPr>
        <p:spPr>
          <a:xfrm>
            <a:off x="3958142" y="2677918"/>
            <a:ext cx="211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42" name="Google Shape;742;p86"/>
          <p:cNvCxnSpPr>
            <a:stCxn id="740" idx="3"/>
            <a:endCxn id="743" idx="1"/>
          </p:cNvCxnSpPr>
          <p:nvPr/>
        </p:nvCxnSpPr>
        <p:spPr>
          <a:xfrm>
            <a:off x="6892783" y="2677918"/>
            <a:ext cx="211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44" name="Google Shape;744;p86"/>
          <p:cNvCxnSpPr>
            <a:stCxn id="745" idx="3"/>
            <a:endCxn id="738" idx="1"/>
          </p:cNvCxnSpPr>
          <p:nvPr/>
        </p:nvCxnSpPr>
        <p:spPr>
          <a:xfrm>
            <a:off x="2961880" y="2677490"/>
            <a:ext cx="230700" cy="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46" name="Google Shape;746;p86"/>
          <p:cNvCxnSpPr>
            <a:stCxn id="739" idx="3"/>
            <a:endCxn id="740" idx="1"/>
          </p:cNvCxnSpPr>
          <p:nvPr/>
        </p:nvCxnSpPr>
        <p:spPr>
          <a:xfrm>
            <a:off x="5885737" y="2677940"/>
            <a:ext cx="2415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43" name="Google Shape;743;p86"/>
          <p:cNvSpPr/>
          <p:nvPr/>
        </p:nvSpPr>
        <p:spPr>
          <a:xfrm>
            <a:off x="7104079" y="2506018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0389F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Consumer</a:t>
            </a:r>
            <a:endParaRPr sz="1000">
              <a:solidFill>
                <a:srgbClr val="70389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45" name="Google Shape;745;p86"/>
          <p:cNvSpPr/>
          <p:nvPr/>
        </p:nvSpPr>
        <p:spPr>
          <a:xfrm>
            <a:off x="2469280" y="2506040"/>
            <a:ext cx="492600" cy="3429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70389F"/>
                </a:solidFill>
              </a:rPr>
              <a:t>🧑🏽‍💻</a:t>
            </a:r>
            <a:endParaRPr b="1" sz="1000">
              <a:solidFill>
                <a:srgbClr val="70389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7" name="Google Shape;747;p86"/>
          <p:cNvSpPr/>
          <p:nvPr/>
        </p:nvSpPr>
        <p:spPr>
          <a:xfrm>
            <a:off x="4368297" y="3495809"/>
            <a:ext cx="8631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48" name="Google Shape;748;p86"/>
          <p:cNvSpPr/>
          <p:nvPr/>
        </p:nvSpPr>
        <p:spPr>
          <a:xfrm>
            <a:off x="4337906" y="3457413"/>
            <a:ext cx="8631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C78D8"/>
                </a:solidFill>
                <a:latin typeface="Roboto Medium"/>
                <a:ea typeface="Roboto Medium"/>
                <a:cs typeface="Roboto Medium"/>
                <a:sym typeface="Roboto Medium"/>
              </a:rPr>
              <a:t>Build Envs</a:t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49" name="Google Shape;749;p86"/>
          <p:cNvSpPr/>
          <p:nvPr/>
        </p:nvSpPr>
        <p:spPr>
          <a:xfrm>
            <a:off x="5085831" y="3086972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50" name="Google Shape;750;p86"/>
          <p:cNvSpPr/>
          <p:nvPr/>
        </p:nvSpPr>
        <p:spPr>
          <a:xfrm>
            <a:off x="5045126" y="3039221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C78D8"/>
                </a:solidFill>
                <a:latin typeface="Roboto Medium"/>
                <a:ea typeface="Roboto Medium"/>
                <a:cs typeface="Roboto Medium"/>
                <a:sym typeface="Roboto Medium"/>
              </a:rPr>
              <a:t>Build Tools</a:t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51" name="Google Shape;751;p86"/>
          <p:cNvSpPr/>
          <p:nvPr/>
        </p:nvSpPr>
        <p:spPr>
          <a:xfrm>
            <a:off x="3846151" y="3101139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52" name="Google Shape;752;p86"/>
          <p:cNvSpPr/>
          <p:nvPr/>
        </p:nvSpPr>
        <p:spPr>
          <a:xfrm>
            <a:off x="3877552" y="3056600"/>
            <a:ext cx="765600" cy="343800"/>
          </a:xfrm>
          <a:prstGeom prst="rect">
            <a:avLst/>
          </a:prstGeom>
          <a:solidFill>
            <a:srgbClr val="F0EDF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C78D8"/>
                </a:solidFill>
                <a:latin typeface="Roboto Medium"/>
                <a:ea typeface="Roboto Medium"/>
                <a:cs typeface="Roboto Medium"/>
                <a:sym typeface="Roboto Medium"/>
              </a:rPr>
              <a:t>CI Plugins</a:t>
            </a:r>
            <a:endParaRPr sz="1000">
              <a:solidFill>
                <a:srgbClr val="3C78D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53" name="Google Shape;753;p86"/>
          <p:cNvSpPr/>
          <p:nvPr/>
        </p:nvSpPr>
        <p:spPr>
          <a:xfrm>
            <a:off x="2213564" y="1400992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54" name="Google Shape;754;p86"/>
          <p:cNvSpPr/>
          <p:nvPr/>
        </p:nvSpPr>
        <p:spPr>
          <a:xfrm>
            <a:off x="2242382" y="1430775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55" name="Google Shape;755;p86"/>
          <p:cNvSpPr/>
          <p:nvPr/>
        </p:nvSpPr>
        <p:spPr>
          <a:xfrm>
            <a:off x="2281733" y="1454956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56" name="Google Shape;756;p86"/>
          <p:cNvSpPr/>
          <p:nvPr/>
        </p:nvSpPr>
        <p:spPr>
          <a:xfrm>
            <a:off x="2340342" y="1488601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B1B3E"/>
                </a:solidFill>
                <a:latin typeface="Roboto Medium"/>
                <a:ea typeface="Roboto Medium"/>
                <a:cs typeface="Roboto Medium"/>
                <a:sym typeface="Roboto Medium"/>
              </a:rPr>
              <a:t>?</a:t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757" name="Google Shape;757;p86"/>
          <p:cNvCxnSpPr>
            <a:stCxn id="756" idx="2"/>
          </p:cNvCxnSpPr>
          <p:nvPr/>
        </p:nvCxnSpPr>
        <p:spPr>
          <a:xfrm>
            <a:off x="2474742" y="1638901"/>
            <a:ext cx="260700" cy="263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58" name="Google Shape;758;p86"/>
          <p:cNvSpPr/>
          <p:nvPr/>
        </p:nvSpPr>
        <p:spPr>
          <a:xfrm>
            <a:off x="2277839" y="1708721"/>
            <a:ext cx="765600" cy="343800"/>
          </a:xfrm>
          <a:prstGeom prst="rect">
            <a:avLst/>
          </a:prstGeom>
          <a:solidFill>
            <a:srgbClr val="E1F0F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8B0B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59" name="Google Shape;759;p86"/>
          <p:cNvSpPr/>
          <p:nvPr/>
        </p:nvSpPr>
        <p:spPr>
          <a:xfrm>
            <a:off x="2340527" y="1776420"/>
            <a:ext cx="765600" cy="343800"/>
          </a:xfrm>
          <a:prstGeom prst="rect">
            <a:avLst/>
          </a:prstGeom>
          <a:solidFill>
            <a:srgbClr val="E1F0F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8B0B0"/>
                </a:solidFill>
                <a:latin typeface="Roboto Medium"/>
                <a:ea typeface="Roboto Medium"/>
                <a:cs typeface="Roboto Medium"/>
                <a:sym typeface="Roboto Medium"/>
              </a:rPr>
              <a:t>Libraries</a:t>
            </a:r>
            <a:endParaRPr sz="1000">
              <a:solidFill>
                <a:srgbClr val="28B0B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760" name="Google Shape;760;p86"/>
          <p:cNvCxnSpPr>
            <a:stCxn id="759" idx="2"/>
          </p:cNvCxnSpPr>
          <p:nvPr/>
        </p:nvCxnSpPr>
        <p:spPr>
          <a:xfrm>
            <a:off x="2723327" y="2120220"/>
            <a:ext cx="31200" cy="386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61" name="Google Shape;761;p86"/>
          <p:cNvCxnSpPr>
            <a:stCxn id="752" idx="0"/>
          </p:cNvCxnSpPr>
          <p:nvPr/>
        </p:nvCxnSpPr>
        <p:spPr>
          <a:xfrm flipH="1" rot="10800000">
            <a:off x="4260352" y="2864900"/>
            <a:ext cx="189900" cy="191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62" name="Google Shape;762;p86"/>
          <p:cNvCxnSpPr>
            <a:stCxn id="737" idx="2"/>
          </p:cNvCxnSpPr>
          <p:nvPr/>
        </p:nvCxnSpPr>
        <p:spPr>
          <a:xfrm flipH="1">
            <a:off x="2877708" y="2120219"/>
            <a:ext cx="896400" cy="3852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63" name="Google Shape;763;p86"/>
          <p:cNvSpPr/>
          <p:nvPr/>
        </p:nvSpPr>
        <p:spPr>
          <a:xfrm>
            <a:off x="3840388" y="1425535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64" name="Google Shape;764;p86"/>
          <p:cNvSpPr/>
          <p:nvPr/>
        </p:nvSpPr>
        <p:spPr>
          <a:xfrm>
            <a:off x="3818180" y="1458210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65" name="Google Shape;765;p86"/>
          <p:cNvSpPr/>
          <p:nvPr/>
        </p:nvSpPr>
        <p:spPr>
          <a:xfrm>
            <a:off x="3795971" y="1488620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35" name="Google Shape;735;p86"/>
          <p:cNvSpPr/>
          <p:nvPr/>
        </p:nvSpPr>
        <p:spPr>
          <a:xfrm>
            <a:off x="3768257" y="1507471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B1B3E"/>
                </a:solidFill>
                <a:latin typeface="Roboto Medium"/>
                <a:ea typeface="Roboto Medium"/>
                <a:cs typeface="Roboto Medium"/>
                <a:sym typeface="Roboto Medium"/>
              </a:rPr>
              <a:t>?</a:t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766" name="Google Shape;766;p86"/>
          <p:cNvCxnSpPr/>
          <p:nvPr/>
        </p:nvCxnSpPr>
        <p:spPr>
          <a:xfrm rot="10800000">
            <a:off x="5194089" y="2877869"/>
            <a:ext cx="151800" cy="153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67" name="Google Shape;767;p86"/>
          <p:cNvSpPr/>
          <p:nvPr/>
        </p:nvSpPr>
        <p:spPr>
          <a:xfrm>
            <a:off x="3631274" y="3769492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68" name="Google Shape;768;p86"/>
          <p:cNvSpPr/>
          <p:nvPr/>
        </p:nvSpPr>
        <p:spPr>
          <a:xfrm>
            <a:off x="3651705" y="3725846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69" name="Google Shape;769;p86"/>
          <p:cNvSpPr/>
          <p:nvPr/>
        </p:nvSpPr>
        <p:spPr>
          <a:xfrm>
            <a:off x="3689644" y="3696268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70" name="Google Shape;770;p86"/>
          <p:cNvSpPr/>
          <p:nvPr/>
        </p:nvSpPr>
        <p:spPr>
          <a:xfrm>
            <a:off x="3711770" y="3657768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B1B3E"/>
                </a:solidFill>
                <a:latin typeface="Roboto Medium"/>
                <a:ea typeface="Roboto Medium"/>
                <a:cs typeface="Roboto Medium"/>
                <a:sym typeface="Roboto Medium"/>
              </a:rPr>
              <a:t>?</a:t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771" name="Google Shape;771;p86"/>
          <p:cNvCxnSpPr>
            <a:stCxn id="770" idx="0"/>
          </p:cNvCxnSpPr>
          <p:nvPr/>
        </p:nvCxnSpPr>
        <p:spPr>
          <a:xfrm flipH="1" rot="10800000">
            <a:off x="3846170" y="3438768"/>
            <a:ext cx="216900" cy="219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72" name="Google Shape;772;p86"/>
          <p:cNvSpPr/>
          <p:nvPr/>
        </p:nvSpPr>
        <p:spPr>
          <a:xfrm>
            <a:off x="5761752" y="3739134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73" name="Google Shape;773;p86"/>
          <p:cNvSpPr/>
          <p:nvPr/>
        </p:nvSpPr>
        <p:spPr>
          <a:xfrm>
            <a:off x="5739826" y="3704582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74" name="Google Shape;774;p86"/>
          <p:cNvSpPr/>
          <p:nvPr/>
        </p:nvSpPr>
        <p:spPr>
          <a:xfrm>
            <a:off x="5706605" y="3661207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75" name="Google Shape;775;p86"/>
          <p:cNvSpPr/>
          <p:nvPr/>
        </p:nvSpPr>
        <p:spPr>
          <a:xfrm>
            <a:off x="5679229" y="3619286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B1B3E"/>
                </a:solidFill>
                <a:latin typeface="Roboto Medium"/>
                <a:ea typeface="Roboto Medium"/>
                <a:cs typeface="Roboto Medium"/>
                <a:sym typeface="Roboto Medium"/>
              </a:rPr>
              <a:t>?</a:t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776" name="Google Shape;776;p86"/>
          <p:cNvCxnSpPr>
            <a:stCxn id="775" idx="0"/>
          </p:cNvCxnSpPr>
          <p:nvPr/>
        </p:nvCxnSpPr>
        <p:spPr>
          <a:xfrm rot="10800000">
            <a:off x="5633029" y="3437186"/>
            <a:ext cx="180600" cy="182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77" name="Google Shape;777;p86"/>
          <p:cNvSpPr txBox="1"/>
          <p:nvPr/>
        </p:nvSpPr>
        <p:spPr>
          <a:xfrm>
            <a:off x="5746477" y="3695470"/>
            <a:ext cx="466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6FAFD"/>
                </a:solidFill>
              </a:rPr>
              <a:t>🧑🏽‍💻</a:t>
            </a:r>
            <a:endParaRPr sz="500"/>
          </a:p>
        </p:txBody>
      </p:sp>
      <p:sp>
        <p:nvSpPr>
          <p:cNvPr id="778" name="Google Shape;778;p86"/>
          <p:cNvSpPr txBox="1"/>
          <p:nvPr/>
        </p:nvSpPr>
        <p:spPr>
          <a:xfrm>
            <a:off x="3875502" y="1329895"/>
            <a:ext cx="466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6FAFD"/>
                </a:solidFill>
              </a:rPr>
              <a:t>🧑🏽‍💻</a:t>
            </a:r>
            <a:endParaRPr sz="500"/>
          </a:p>
        </p:txBody>
      </p:sp>
      <p:sp>
        <p:nvSpPr>
          <p:cNvPr id="779" name="Google Shape;779;p86"/>
          <p:cNvSpPr txBox="1"/>
          <p:nvPr/>
        </p:nvSpPr>
        <p:spPr>
          <a:xfrm>
            <a:off x="3393177" y="3696270"/>
            <a:ext cx="466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6FAFD"/>
                </a:solidFill>
              </a:rPr>
              <a:t>🧑🏽‍💻</a:t>
            </a:r>
            <a:endParaRPr sz="500"/>
          </a:p>
        </p:txBody>
      </p:sp>
      <p:sp>
        <p:nvSpPr>
          <p:cNvPr id="780" name="Google Shape;780;p86"/>
          <p:cNvSpPr/>
          <p:nvPr/>
        </p:nvSpPr>
        <p:spPr>
          <a:xfrm>
            <a:off x="1070564" y="1400992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81" name="Google Shape;781;p86"/>
          <p:cNvSpPr/>
          <p:nvPr/>
        </p:nvSpPr>
        <p:spPr>
          <a:xfrm>
            <a:off x="1099382" y="1430775"/>
            <a:ext cx="268800" cy="150300"/>
          </a:xfrm>
          <a:prstGeom prst="rect">
            <a:avLst/>
          </a:prstGeom>
          <a:solidFill>
            <a:srgbClr val="FDAB31">
              <a:alpha val="24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82" name="Google Shape;782;p86"/>
          <p:cNvSpPr/>
          <p:nvPr/>
        </p:nvSpPr>
        <p:spPr>
          <a:xfrm>
            <a:off x="1138733" y="1454956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83" name="Google Shape;783;p86"/>
          <p:cNvSpPr/>
          <p:nvPr/>
        </p:nvSpPr>
        <p:spPr>
          <a:xfrm>
            <a:off x="1197342" y="1488601"/>
            <a:ext cx="268800" cy="150300"/>
          </a:xfrm>
          <a:prstGeom prst="rect">
            <a:avLst/>
          </a:prstGeom>
          <a:solidFill>
            <a:srgbClr val="FDAB31">
              <a:alpha val="52069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B1B3E"/>
                </a:solidFill>
                <a:latin typeface="Roboto Medium"/>
                <a:ea typeface="Roboto Medium"/>
                <a:cs typeface="Roboto Medium"/>
                <a:sym typeface="Roboto Medium"/>
              </a:rPr>
              <a:t>?</a:t>
            </a:r>
            <a:endParaRPr sz="1000">
              <a:solidFill>
                <a:srgbClr val="1B1B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784" name="Google Shape;784;p86"/>
          <p:cNvCxnSpPr>
            <a:stCxn id="783" idx="2"/>
          </p:cNvCxnSpPr>
          <p:nvPr/>
        </p:nvCxnSpPr>
        <p:spPr>
          <a:xfrm>
            <a:off x="1331742" y="1638901"/>
            <a:ext cx="260700" cy="263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85" name="Google Shape;785;p86"/>
          <p:cNvSpPr/>
          <p:nvPr/>
        </p:nvSpPr>
        <p:spPr>
          <a:xfrm>
            <a:off x="1134839" y="1708721"/>
            <a:ext cx="765600" cy="343800"/>
          </a:xfrm>
          <a:prstGeom prst="rect">
            <a:avLst/>
          </a:prstGeom>
          <a:solidFill>
            <a:srgbClr val="E1F0F0"/>
          </a:solidFill>
          <a:ln cap="flat" cmpd="sng" w="9525">
            <a:solidFill>
              <a:srgbClr val="28B0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8B0B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86" name="Google Shape;786;p86"/>
          <p:cNvSpPr/>
          <p:nvPr/>
        </p:nvSpPr>
        <p:spPr>
          <a:xfrm>
            <a:off x="1197527" y="1776420"/>
            <a:ext cx="765600" cy="343800"/>
          </a:xfrm>
          <a:prstGeom prst="rect">
            <a:avLst/>
          </a:prstGeom>
          <a:solidFill>
            <a:srgbClr val="E1F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8B0B0"/>
                </a:solidFill>
                <a:latin typeface="Roboto Medium"/>
                <a:ea typeface="Roboto Medium"/>
                <a:cs typeface="Roboto Medium"/>
                <a:sym typeface="Roboto Medium"/>
              </a:rPr>
              <a:t>AI Model</a:t>
            </a:r>
            <a:endParaRPr sz="1000">
              <a:solidFill>
                <a:srgbClr val="28B0B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787" name="Google Shape;787;p86"/>
          <p:cNvCxnSpPr>
            <a:stCxn id="786" idx="2"/>
          </p:cNvCxnSpPr>
          <p:nvPr/>
        </p:nvCxnSpPr>
        <p:spPr>
          <a:xfrm>
            <a:off x="1580327" y="2120220"/>
            <a:ext cx="1021800" cy="386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88" name="Google Shape;788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0325" y="3263600"/>
            <a:ext cx="371519" cy="23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4750" y="2547913"/>
            <a:ext cx="268800" cy="27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2200" y="2541263"/>
            <a:ext cx="268800" cy="27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9350" y="3117575"/>
            <a:ext cx="268800" cy="27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5825" y="3108075"/>
            <a:ext cx="268800" cy="27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4750" y="3489488"/>
            <a:ext cx="268800" cy="27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2975" y="2541288"/>
            <a:ext cx="268800" cy="27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4225" y="2541275"/>
            <a:ext cx="268800" cy="27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6250" y="2541263"/>
            <a:ext cx="268800" cy="27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1013" y="1620062"/>
            <a:ext cx="371519" cy="2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9738" y="1654362"/>
            <a:ext cx="371519" cy="232199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86"/>
          <p:cNvSpPr txBox="1"/>
          <p:nvPr/>
        </p:nvSpPr>
        <p:spPr>
          <a:xfrm>
            <a:off x="2008252" y="1329895"/>
            <a:ext cx="466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6FAFD"/>
                </a:solidFill>
              </a:rPr>
              <a:t>🧑🏽‍💻</a:t>
            </a:r>
            <a:endParaRPr sz="500"/>
          </a:p>
        </p:txBody>
      </p:sp>
      <p:sp>
        <p:nvSpPr>
          <p:cNvPr id="800" name="Google Shape;800;p86"/>
          <p:cNvSpPr txBox="1"/>
          <p:nvPr/>
        </p:nvSpPr>
        <p:spPr>
          <a:xfrm>
            <a:off x="865252" y="1334995"/>
            <a:ext cx="466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6FAFD"/>
                </a:solidFill>
              </a:rPr>
              <a:t>🧑🏽‍💻</a:t>
            </a:r>
            <a:endParaRPr sz="500"/>
          </a:p>
        </p:txBody>
      </p:sp>
      <p:sp>
        <p:nvSpPr>
          <p:cNvPr id="801" name="Google Shape;801;p86"/>
          <p:cNvSpPr txBox="1"/>
          <p:nvPr>
            <p:ph type="ctrTitle"/>
          </p:nvPr>
        </p:nvSpPr>
        <p:spPr>
          <a:xfrm>
            <a:off x="2078050" y="282425"/>
            <a:ext cx="4554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 sz="2600">
                <a:latin typeface="Poppins"/>
                <a:ea typeface="Poppins"/>
                <a:cs typeface="Poppins"/>
                <a:sym typeface="Poppins"/>
              </a:rPr>
              <a:t>The supply chain grows</a:t>
            </a:r>
            <a:endParaRPr b="1" sz="26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87"/>
          <p:cNvSpPr txBox="1"/>
          <p:nvPr/>
        </p:nvSpPr>
        <p:spPr>
          <a:xfrm>
            <a:off x="4770675" y="1248325"/>
            <a:ext cx="4013100" cy="28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Don’t trust.  Verify.</a:t>
            </a:r>
            <a:endParaRPr sz="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i="0" sz="13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"/>
              <a:buChar char="●"/>
            </a:pPr>
            <a:r>
              <a:rPr lang="en" sz="1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Treat AI code like it’s from an inexperienced dev/app sec engineer</a:t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"/>
              <a:buChar char="●"/>
            </a:pPr>
            <a:r>
              <a:rPr lang="en" sz="1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Test/validate everything</a:t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"/>
              <a:buChar char="●"/>
            </a:pPr>
            <a:r>
              <a:rPr lang="en" sz="1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Pair ChatGPT, Co-Pilot with AST in the IDE</a:t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07" name="Google Shape;807;p87"/>
          <p:cNvSpPr txBox="1"/>
          <p:nvPr>
            <p:ph type="ctrTitle"/>
          </p:nvPr>
        </p:nvSpPr>
        <p:spPr>
          <a:xfrm>
            <a:off x="791175" y="452850"/>
            <a:ext cx="7584000" cy="522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2600"/>
              <a:t>Takeaways</a:t>
            </a:r>
            <a:endParaRPr sz="2600"/>
          </a:p>
        </p:txBody>
      </p:sp>
      <p:pic>
        <p:nvPicPr>
          <p:cNvPr id="808" name="Google Shape;80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540" y="334100"/>
            <a:ext cx="620911" cy="625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3075" y="426065"/>
            <a:ext cx="719779" cy="724760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87"/>
          <p:cNvSpPr txBox="1"/>
          <p:nvPr/>
        </p:nvSpPr>
        <p:spPr>
          <a:xfrm>
            <a:off x="516000" y="1248325"/>
            <a:ext cx="40131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Education and awareness</a:t>
            </a:r>
            <a:endParaRPr sz="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i="0" sz="13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"/>
              <a:buChar char="●"/>
            </a:pPr>
            <a:r>
              <a:rPr lang="en" sz="1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Write up policies and company guidelines</a:t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"/>
              <a:buChar char="●"/>
            </a:pPr>
            <a:r>
              <a:rPr lang="en" sz="1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Focus on security vulns, sensitive data and IP and human interaction</a:t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"/>
              <a:buChar char="●"/>
            </a:pPr>
            <a:r>
              <a:rPr lang="en" sz="1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Make education actionable making sure repeatable steps can be taken</a:t>
            </a:r>
            <a:endParaRPr i="0" sz="17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11" name="Google Shape;811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64148" y="339100"/>
            <a:ext cx="1126487" cy="78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8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59557" y="736154"/>
            <a:ext cx="628491" cy="664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88"/>
          <p:cNvSpPr txBox="1"/>
          <p:nvPr/>
        </p:nvSpPr>
        <p:spPr>
          <a:xfrm>
            <a:off x="0" y="166250"/>
            <a:ext cx="9144000" cy="10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Further reading</a:t>
            </a:r>
            <a:endParaRPr b="1" sz="2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18" name="Google Shape;81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2725" y="829550"/>
            <a:ext cx="6063677" cy="3315124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88"/>
          <p:cNvSpPr txBox="1"/>
          <p:nvPr/>
        </p:nvSpPr>
        <p:spPr>
          <a:xfrm>
            <a:off x="2325850" y="4243925"/>
            <a:ext cx="42594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800">
                <a:solidFill>
                  <a:srgbClr val="D9D9D9"/>
                </a:solidFill>
                <a:latin typeface="Oxygen"/>
                <a:ea typeface="Oxygen"/>
                <a:cs typeface="Oxygen"/>
                <a:sym typeface="Oxygen"/>
              </a:rPr>
              <a:t>source: https://snyk.io/blog/10-best-practices-for-securely-developing-with-ai/</a:t>
            </a:r>
            <a:endParaRPr i="1" sz="800">
              <a:solidFill>
                <a:srgbClr val="D9D9D9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89"/>
          <p:cNvSpPr txBox="1"/>
          <p:nvPr>
            <p:ph idx="4294967295" type="ctrTitle"/>
          </p:nvPr>
        </p:nvSpPr>
        <p:spPr>
          <a:xfrm>
            <a:off x="2516699" y="1122625"/>
            <a:ext cx="39009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lt1"/>
                </a:solidFill>
              </a:rPr>
              <a:t>Thank you!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825" name="Google Shape;82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1621" y="2249293"/>
            <a:ext cx="2195376" cy="9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72"/>
          <p:cNvSpPr txBox="1"/>
          <p:nvPr/>
        </p:nvSpPr>
        <p:spPr>
          <a:xfrm>
            <a:off x="2571425" y="70550"/>
            <a:ext cx="40440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Demystifying</a:t>
            </a:r>
            <a:r>
              <a:rPr b="1" lang="en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AI Security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94" name="Google Shape;39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575" y="616775"/>
            <a:ext cx="7246900" cy="369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73"/>
          <p:cNvSpPr/>
          <p:nvPr/>
        </p:nvSpPr>
        <p:spPr>
          <a:xfrm>
            <a:off x="5148820" y="583550"/>
            <a:ext cx="2094300" cy="1961400"/>
          </a:xfrm>
          <a:prstGeom prst="diamond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Defend With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0" name="Google Shape;400;p73"/>
          <p:cNvSpPr/>
          <p:nvPr/>
        </p:nvSpPr>
        <p:spPr>
          <a:xfrm>
            <a:off x="6252898" y="1645592"/>
            <a:ext cx="2094300" cy="1961400"/>
          </a:xfrm>
          <a:prstGeom prst="diamond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1" name="Google Shape;401;p73"/>
          <p:cNvSpPr/>
          <p:nvPr/>
        </p:nvSpPr>
        <p:spPr>
          <a:xfrm>
            <a:off x="5135619" y="2674421"/>
            <a:ext cx="2094300" cy="1961400"/>
          </a:xfrm>
          <a:prstGeom prst="diamond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Build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2" name="Google Shape;402;p73"/>
          <p:cNvSpPr/>
          <p:nvPr/>
        </p:nvSpPr>
        <p:spPr>
          <a:xfrm>
            <a:off x="4032325" y="1620714"/>
            <a:ext cx="2094300" cy="1961400"/>
          </a:xfrm>
          <a:prstGeom prst="diamond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3" name="Google Shape;403;p73"/>
          <p:cNvSpPr/>
          <p:nvPr/>
        </p:nvSpPr>
        <p:spPr>
          <a:xfrm>
            <a:off x="5331997" y="1906823"/>
            <a:ext cx="1701300" cy="1375500"/>
          </a:xfrm>
          <a:prstGeom prst="ellipse">
            <a:avLst/>
          </a:prstGeom>
          <a:solidFill>
            <a:schemeClr val="lt2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GenAI</a:t>
            </a:r>
            <a:endParaRPr/>
          </a:p>
        </p:txBody>
      </p:sp>
      <p:sp>
        <p:nvSpPr>
          <p:cNvPr id="404" name="Google Shape;404;p73"/>
          <p:cNvSpPr txBox="1"/>
          <p:nvPr/>
        </p:nvSpPr>
        <p:spPr>
          <a:xfrm>
            <a:off x="4372396" y="2416031"/>
            <a:ext cx="11835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Consume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05" name="Google Shape;405;p73"/>
          <p:cNvSpPr txBox="1"/>
          <p:nvPr/>
        </p:nvSpPr>
        <p:spPr>
          <a:xfrm>
            <a:off x="7033195" y="2388573"/>
            <a:ext cx="11835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Attacked By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06" name="Google Shape;406;p73"/>
          <p:cNvSpPr txBox="1"/>
          <p:nvPr/>
        </p:nvSpPr>
        <p:spPr>
          <a:xfrm>
            <a:off x="4227275" y="158350"/>
            <a:ext cx="4064100" cy="6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07" name="Google Shape;407;p73"/>
          <p:cNvSpPr txBox="1"/>
          <p:nvPr/>
        </p:nvSpPr>
        <p:spPr>
          <a:xfrm>
            <a:off x="345450" y="716725"/>
            <a:ext cx="5408400" cy="10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Key considerations for CISOs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08" name="Google Shape;408;p73"/>
          <p:cNvSpPr txBox="1"/>
          <p:nvPr/>
        </p:nvSpPr>
        <p:spPr>
          <a:xfrm>
            <a:off x="422225" y="3325100"/>
            <a:ext cx="3950100" cy="6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Source: “4 Ways Generative AI Will Impact CISOs and Their Teams” - Gartner </a:t>
            </a:r>
            <a:r>
              <a:rPr lang="en">
                <a:solidFill>
                  <a:schemeClr val="lt1"/>
                </a:solidFill>
              </a:rPr>
              <a:t>Research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					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				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			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		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74"/>
          <p:cNvSpPr txBox="1"/>
          <p:nvPr/>
        </p:nvSpPr>
        <p:spPr>
          <a:xfrm>
            <a:off x="2138625" y="135775"/>
            <a:ext cx="49785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AI with Security Context</a:t>
            </a:r>
            <a:endParaRPr b="1" sz="3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14" name="Google Shape;414;p74"/>
          <p:cNvGrpSpPr/>
          <p:nvPr/>
        </p:nvGrpSpPr>
        <p:grpSpPr>
          <a:xfrm>
            <a:off x="3335250" y="875525"/>
            <a:ext cx="2237400" cy="2237400"/>
            <a:chOff x="3335250" y="875525"/>
            <a:chExt cx="2237400" cy="2237400"/>
          </a:xfrm>
        </p:grpSpPr>
        <p:sp>
          <p:nvSpPr>
            <p:cNvPr id="415" name="Google Shape;415;p74"/>
            <p:cNvSpPr/>
            <p:nvPr/>
          </p:nvSpPr>
          <p:spPr>
            <a:xfrm>
              <a:off x="3335250" y="875525"/>
              <a:ext cx="2237400" cy="2237400"/>
            </a:xfrm>
            <a:prstGeom prst="ellipse">
              <a:avLst/>
            </a:prstGeom>
            <a:noFill/>
            <a:ln cap="flat" cmpd="sng" w="76200">
              <a:solidFill>
                <a:srgbClr val="28B0B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16" name="Google Shape;416;p74"/>
            <p:cNvSpPr txBox="1"/>
            <p:nvPr/>
          </p:nvSpPr>
          <p:spPr>
            <a:xfrm>
              <a:off x="3733950" y="1365475"/>
              <a:ext cx="1440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accent5"/>
                  </a:solidFill>
                  <a:latin typeface="Poppins"/>
                  <a:ea typeface="Poppins"/>
                  <a:cs typeface="Poppins"/>
                  <a:sym typeface="Poppins"/>
                </a:rPr>
                <a:t>AI-Assisted Applications</a:t>
              </a:r>
              <a:endParaRPr b="1" sz="1500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17" name="Google Shape;417;p74"/>
          <p:cNvGrpSpPr/>
          <p:nvPr/>
        </p:nvGrpSpPr>
        <p:grpSpPr>
          <a:xfrm>
            <a:off x="2468500" y="2230600"/>
            <a:ext cx="2237400" cy="2237400"/>
            <a:chOff x="2468500" y="2230600"/>
            <a:chExt cx="2237400" cy="2237400"/>
          </a:xfrm>
        </p:grpSpPr>
        <p:sp>
          <p:nvSpPr>
            <p:cNvPr id="418" name="Google Shape;418;p74"/>
            <p:cNvSpPr/>
            <p:nvPr/>
          </p:nvSpPr>
          <p:spPr>
            <a:xfrm>
              <a:off x="2468500" y="2230600"/>
              <a:ext cx="2237400" cy="2237400"/>
            </a:xfrm>
            <a:prstGeom prst="ellipse">
              <a:avLst/>
            </a:prstGeom>
            <a:noFill/>
            <a:ln cap="flat" cmpd="sng" w="76200">
              <a:solidFill>
                <a:srgbClr val="B936F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19" name="Google Shape;419;p74"/>
            <p:cNvSpPr txBox="1"/>
            <p:nvPr/>
          </p:nvSpPr>
          <p:spPr>
            <a:xfrm>
              <a:off x="2656275" y="3234875"/>
              <a:ext cx="15294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rgbClr val="A646E6"/>
                  </a:solidFill>
                  <a:latin typeface="Poppins"/>
                  <a:ea typeface="Poppins"/>
                  <a:cs typeface="Poppins"/>
                  <a:sym typeface="Poppins"/>
                </a:rPr>
                <a:t>AI-Assisted Development</a:t>
              </a:r>
              <a:endParaRPr b="1" sz="1500">
                <a:solidFill>
                  <a:srgbClr val="A646E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20" name="Google Shape;420;p74"/>
          <p:cNvGrpSpPr/>
          <p:nvPr/>
        </p:nvGrpSpPr>
        <p:grpSpPr>
          <a:xfrm>
            <a:off x="4256900" y="2230600"/>
            <a:ext cx="2237400" cy="2237400"/>
            <a:chOff x="4256900" y="2230600"/>
            <a:chExt cx="2237400" cy="2237400"/>
          </a:xfrm>
        </p:grpSpPr>
        <p:sp>
          <p:nvSpPr>
            <p:cNvPr id="421" name="Google Shape;421;p74"/>
            <p:cNvSpPr/>
            <p:nvPr/>
          </p:nvSpPr>
          <p:spPr>
            <a:xfrm>
              <a:off x="4256900" y="2230600"/>
              <a:ext cx="2237400" cy="2237400"/>
            </a:xfrm>
            <a:prstGeom prst="ellipse">
              <a:avLst/>
            </a:prstGeom>
            <a:noFill/>
            <a:ln cap="flat" cmpd="sng" w="76200">
              <a:solidFill>
                <a:srgbClr val="F3AB4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22" name="Google Shape;422;p74"/>
            <p:cNvSpPr txBox="1"/>
            <p:nvPr/>
          </p:nvSpPr>
          <p:spPr>
            <a:xfrm>
              <a:off x="4829475" y="3265325"/>
              <a:ext cx="1480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AI-Assisted Processes</a:t>
              </a:r>
              <a:endParaRPr b="1" sz="15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423" name="Google Shape;423;p74"/>
          <p:cNvSpPr txBox="1"/>
          <p:nvPr/>
        </p:nvSpPr>
        <p:spPr>
          <a:xfrm>
            <a:off x="5561725" y="975875"/>
            <a:ext cx="2979000" cy="11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Prompt Injection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Training Data Poisoning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Supply Chain Vulnerabilities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Insecure Output Handling 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424" name="Google Shape;424;p74"/>
          <p:cNvSpPr txBox="1"/>
          <p:nvPr/>
        </p:nvSpPr>
        <p:spPr>
          <a:xfrm>
            <a:off x="6544950" y="2632450"/>
            <a:ext cx="2349900" cy="11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Reduce False Positives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Automated Code Fixes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Interpreting Log Data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Risk Profiling 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 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425" name="Google Shape;425;p74"/>
          <p:cNvSpPr txBox="1"/>
          <p:nvPr/>
        </p:nvSpPr>
        <p:spPr>
          <a:xfrm>
            <a:off x="55875" y="2788000"/>
            <a:ext cx="2524200" cy="11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AI Hallucinations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Generating in-secure Code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Old Outdated Packages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Sensitive Data Leakage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5"/>
          <p:cNvSpPr txBox="1"/>
          <p:nvPr>
            <p:ph idx="1" type="subTitle"/>
          </p:nvPr>
        </p:nvSpPr>
        <p:spPr>
          <a:xfrm>
            <a:off x="1143825" y="1593000"/>
            <a:ext cx="6609900" cy="14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Businesses will embrace generative AI, regardless of security. 	</a:t>
            </a:r>
            <a:endParaRPr b="1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4000" y="397325"/>
            <a:ext cx="3710400" cy="37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76"/>
          <p:cNvSpPr txBox="1"/>
          <p:nvPr/>
        </p:nvSpPr>
        <p:spPr>
          <a:xfrm>
            <a:off x="128525" y="689650"/>
            <a:ext cx="44526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But What is the Low Hanging Fruit?</a:t>
            </a:r>
            <a:endParaRPr b="1" sz="2400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C36A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7" name="Google Shape;437;p76"/>
          <p:cNvSpPr txBox="1"/>
          <p:nvPr/>
        </p:nvSpPr>
        <p:spPr>
          <a:xfrm>
            <a:off x="143625" y="2124225"/>
            <a:ext cx="4445100" cy="9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C36AFF"/>
                </a:solidFill>
                <a:latin typeface="Poppins"/>
                <a:ea typeface="Poppins"/>
                <a:cs typeface="Poppins"/>
                <a:sym typeface="Poppins"/>
              </a:rPr>
              <a:t>GenAI Security Companion</a:t>
            </a:r>
            <a:endParaRPr b="1" sz="2400">
              <a:solidFill>
                <a:srgbClr val="C36A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77"/>
          <p:cNvSpPr txBox="1"/>
          <p:nvPr>
            <p:ph type="ctrTitle"/>
          </p:nvPr>
        </p:nvSpPr>
        <p:spPr>
          <a:xfrm>
            <a:off x="791175" y="224250"/>
            <a:ext cx="7584000" cy="12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/>
              <a:t>GenAI = speed + volume + complexity</a:t>
            </a:r>
            <a:endParaRPr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700"/>
          </a:p>
        </p:txBody>
      </p:sp>
      <p:sp>
        <p:nvSpPr>
          <p:cNvPr id="443" name="Google Shape;443;p77"/>
          <p:cNvSpPr/>
          <p:nvPr/>
        </p:nvSpPr>
        <p:spPr>
          <a:xfrm>
            <a:off x="135000" y="1073525"/>
            <a:ext cx="2397000" cy="3184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4" name="Google Shape;44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1600" y="1396000"/>
            <a:ext cx="594961" cy="6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813" y="1999000"/>
            <a:ext cx="594949" cy="59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9713" y="2402650"/>
            <a:ext cx="702735" cy="69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775" y="2927750"/>
            <a:ext cx="1111599" cy="694749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77"/>
          <p:cNvSpPr txBox="1"/>
          <p:nvPr/>
        </p:nvSpPr>
        <p:spPr>
          <a:xfrm>
            <a:off x="438825" y="3785700"/>
            <a:ext cx="1914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8B14DB"/>
                </a:solidFill>
                <a:latin typeface="Poppins"/>
                <a:ea typeface="Poppins"/>
                <a:cs typeface="Poppins"/>
                <a:sym typeface="Poppins"/>
              </a:rPr>
              <a:t>More code</a:t>
            </a:r>
            <a:endParaRPr sz="1100">
              <a:solidFill>
                <a:srgbClr val="8B14D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9" name="Google Shape;449;p77"/>
          <p:cNvSpPr/>
          <p:nvPr/>
        </p:nvSpPr>
        <p:spPr>
          <a:xfrm>
            <a:off x="3373500" y="1073525"/>
            <a:ext cx="2397000" cy="3184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0" name="Google Shape;450;p77"/>
          <p:cNvPicPr preferRelativeResize="0"/>
          <p:nvPr/>
        </p:nvPicPr>
        <p:blipFill rotWithShape="1">
          <a:blip r:embed="rId7">
            <a:alphaModFix/>
          </a:blip>
          <a:srcRect b="0" l="62294" r="0" t="0"/>
          <a:stretch/>
        </p:blipFill>
        <p:spPr>
          <a:xfrm>
            <a:off x="3515937" y="1943975"/>
            <a:ext cx="2112125" cy="11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77"/>
          <p:cNvSpPr txBox="1"/>
          <p:nvPr/>
        </p:nvSpPr>
        <p:spPr>
          <a:xfrm>
            <a:off x="3614850" y="3785700"/>
            <a:ext cx="1914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8B14DB"/>
                </a:solidFill>
                <a:latin typeface="Poppins"/>
                <a:ea typeface="Poppins"/>
                <a:cs typeface="Poppins"/>
                <a:sym typeface="Poppins"/>
              </a:rPr>
              <a:t>More speed</a:t>
            </a:r>
            <a:endParaRPr sz="1100">
              <a:solidFill>
                <a:srgbClr val="8B14D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2" name="Google Shape;452;p77"/>
          <p:cNvSpPr/>
          <p:nvPr/>
        </p:nvSpPr>
        <p:spPr>
          <a:xfrm>
            <a:off x="6612000" y="1073525"/>
            <a:ext cx="2397000" cy="3184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3" name="Google Shape;453;p77"/>
          <p:cNvGrpSpPr/>
          <p:nvPr/>
        </p:nvGrpSpPr>
        <p:grpSpPr>
          <a:xfrm>
            <a:off x="6727258" y="1443048"/>
            <a:ext cx="2166484" cy="2148822"/>
            <a:chOff x="3369612" y="1810146"/>
            <a:chExt cx="2404800" cy="2396100"/>
          </a:xfrm>
        </p:grpSpPr>
        <p:sp>
          <p:nvSpPr>
            <p:cNvPr id="454" name="Google Shape;454;p77"/>
            <p:cNvSpPr/>
            <p:nvPr/>
          </p:nvSpPr>
          <p:spPr>
            <a:xfrm>
              <a:off x="3369612" y="1810146"/>
              <a:ext cx="2404800" cy="2396100"/>
            </a:xfrm>
            <a:prstGeom prst="ellipse">
              <a:avLst/>
            </a:prstGeom>
            <a:gradFill>
              <a:gsLst>
                <a:gs pos="0">
                  <a:srgbClr val="AC82FF">
                    <a:alpha val="13333"/>
                    <a:alpha val="13210"/>
                  </a:srgbClr>
                </a:gs>
                <a:gs pos="100000">
                  <a:srgbClr val="9837CB">
                    <a:alpha val="48235"/>
                    <a:alpha val="1321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77"/>
            <p:cNvSpPr/>
            <p:nvPr/>
          </p:nvSpPr>
          <p:spPr>
            <a:xfrm>
              <a:off x="4150380" y="2012363"/>
              <a:ext cx="275100" cy="273900"/>
            </a:xfrm>
            <a:prstGeom prst="ellipse">
              <a:avLst/>
            </a:prstGeom>
            <a:gradFill>
              <a:gsLst>
                <a:gs pos="0">
                  <a:srgbClr val="AC82FF">
                    <a:alpha val="79215"/>
                    <a:alpha val="13210"/>
                  </a:srgbClr>
                </a:gs>
                <a:gs pos="100000">
                  <a:srgbClr val="9837CB">
                    <a:alpha val="1321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77"/>
            <p:cNvSpPr/>
            <p:nvPr/>
          </p:nvSpPr>
          <p:spPr>
            <a:xfrm>
              <a:off x="4534145" y="1958450"/>
              <a:ext cx="453900" cy="452400"/>
            </a:xfrm>
            <a:prstGeom prst="ellipse">
              <a:avLst/>
            </a:prstGeom>
            <a:gradFill>
              <a:gsLst>
                <a:gs pos="0">
                  <a:srgbClr val="AC82FF">
                    <a:alpha val="79215"/>
                    <a:alpha val="13210"/>
                  </a:srgbClr>
                </a:gs>
                <a:gs pos="100000">
                  <a:srgbClr val="9837CB">
                    <a:alpha val="1321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77"/>
            <p:cNvSpPr/>
            <p:nvPr/>
          </p:nvSpPr>
          <p:spPr>
            <a:xfrm>
              <a:off x="4291884" y="2440674"/>
              <a:ext cx="345000" cy="343500"/>
            </a:xfrm>
            <a:prstGeom prst="ellipse">
              <a:avLst/>
            </a:prstGeom>
            <a:gradFill>
              <a:gsLst>
                <a:gs pos="0">
                  <a:srgbClr val="AC82FF">
                    <a:alpha val="79215"/>
                    <a:alpha val="13210"/>
                  </a:srgbClr>
                </a:gs>
                <a:gs pos="100000">
                  <a:srgbClr val="9837CB">
                    <a:alpha val="1321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77"/>
            <p:cNvSpPr/>
            <p:nvPr/>
          </p:nvSpPr>
          <p:spPr>
            <a:xfrm>
              <a:off x="4065747" y="3145394"/>
              <a:ext cx="453900" cy="452400"/>
            </a:xfrm>
            <a:prstGeom prst="ellipse">
              <a:avLst/>
            </a:prstGeom>
            <a:gradFill>
              <a:gsLst>
                <a:gs pos="0">
                  <a:srgbClr val="AC82FF">
                    <a:alpha val="79215"/>
                    <a:alpha val="13210"/>
                  </a:srgbClr>
                </a:gs>
                <a:gs pos="100000">
                  <a:srgbClr val="9837CB">
                    <a:alpha val="1321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77"/>
            <p:cNvSpPr/>
            <p:nvPr/>
          </p:nvSpPr>
          <p:spPr>
            <a:xfrm>
              <a:off x="5245939" y="2906845"/>
              <a:ext cx="275100" cy="273900"/>
            </a:xfrm>
            <a:prstGeom prst="ellipse">
              <a:avLst/>
            </a:prstGeom>
            <a:gradFill>
              <a:gsLst>
                <a:gs pos="0">
                  <a:srgbClr val="AC82FF">
                    <a:alpha val="79215"/>
                    <a:alpha val="13210"/>
                  </a:srgbClr>
                </a:gs>
                <a:gs pos="100000">
                  <a:srgbClr val="9837CB">
                    <a:alpha val="1321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77"/>
            <p:cNvSpPr/>
            <p:nvPr/>
          </p:nvSpPr>
          <p:spPr>
            <a:xfrm>
              <a:off x="5218928" y="3340618"/>
              <a:ext cx="275100" cy="273900"/>
            </a:xfrm>
            <a:prstGeom prst="ellipse">
              <a:avLst/>
            </a:prstGeom>
            <a:gradFill>
              <a:gsLst>
                <a:gs pos="0">
                  <a:srgbClr val="AC82FF">
                    <a:alpha val="79215"/>
                    <a:alpha val="13210"/>
                  </a:srgbClr>
                </a:gs>
                <a:gs pos="100000">
                  <a:srgbClr val="9837CB">
                    <a:alpha val="1321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77"/>
            <p:cNvSpPr/>
            <p:nvPr/>
          </p:nvSpPr>
          <p:spPr>
            <a:xfrm>
              <a:off x="5210940" y="2427309"/>
              <a:ext cx="345000" cy="343500"/>
            </a:xfrm>
            <a:prstGeom prst="ellipse">
              <a:avLst/>
            </a:prstGeom>
            <a:gradFill>
              <a:gsLst>
                <a:gs pos="0">
                  <a:srgbClr val="AC82FF">
                    <a:alpha val="79215"/>
                    <a:alpha val="13210"/>
                  </a:srgbClr>
                </a:gs>
                <a:gs pos="100000">
                  <a:srgbClr val="9837CB">
                    <a:alpha val="1321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77"/>
            <p:cNvSpPr/>
            <p:nvPr/>
          </p:nvSpPr>
          <p:spPr>
            <a:xfrm>
              <a:off x="4642378" y="3219581"/>
              <a:ext cx="457200" cy="445800"/>
            </a:xfrm>
            <a:prstGeom prst="ellipse">
              <a:avLst/>
            </a:prstGeom>
            <a:gradFill>
              <a:gsLst>
                <a:gs pos="0">
                  <a:srgbClr val="AC82FF">
                    <a:alpha val="79215"/>
                    <a:alpha val="13210"/>
                  </a:srgbClr>
                </a:gs>
                <a:gs pos="100000">
                  <a:srgbClr val="9837CB">
                    <a:alpha val="1321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77"/>
            <p:cNvSpPr/>
            <p:nvPr/>
          </p:nvSpPr>
          <p:spPr>
            <a:xfrm>
              <a:off x="3725055" y="2886715"/>
              <a:ext cx="275100" cy="273900"/>
            </a:xfrm>
            <a:prstGeom prst="ellipse">
              <a:avLst/>
            </a:prstGeom>
            <a:gradFill>
              <a:gsLst>
                <a:gs pos="0">
                  <a:srgbClr val="AC82FF">
                    <a:alpha val="79215"/>
                    <a:alpha val="13210"/>
                  </a:srgbClr>
                </a:gs>
                <a:gs pos="100000">
                  <a:srgbClr val="9837CB">
                    <a:alpha val="1321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77"/>
            <p:cNvSpPr/>
            <p:nvPr/>
          </p:nvSpPr>
          <p:spPr>
            <a:xfrm>
              <a:off x="4786442" y="2543623"/>
              <a:ext cx="275100" cy="273900"/>
            </a:xfrm>
            <a:prstGeom prst="ellipse">
              <a:avLst/>
            </a:prstGeom>
            <a:gradFill>
              <a:gsLst>
                <a:gs pos="0">
                  <a:srgbClr val="AC82FF">
                    <a:alpha val="79215"/>
                    <a:alpha val="13210"/>
                  </a:srgbClr>
                </a:gs>
                <a:gs pos="100000">
                  <a:srgbClr val="9837CB">
                    <a:alpha val="1321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77"/>
            <p:cNvSpPr/>
            <p:nvPr/>
          </p:nvSpPr>
          <p:spPr>
            <a:xfrm>
              <a:off x="3736285" y="2284535"/>
              <a:ext cx="453900" cy="452400"/>
            </a:xfrm>
            <a:prstGeom prst="ellipse">
              <a:avLst/>
            </a:prstGeom>
            <a:gradFill>
              <a:gsLst>
                <a:gs pos="0">
                  <a:srgbClr val="AC82FF">
                    <a:alpha val="79215"/>
                    <a:alpha val="13210"/>
                  </a:srgbClr>
                </a:gs>
                <a:gs pos="100000">
                  <a:srgbClr val="9837CB">
                    <a:alpha val="1321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77"/>
            <p:cNvSpPr/>
            <p:nvPr/>
          </p:nvSpPr>
          <p:spPr>
            <a:xfrm>
              <a:off x="3558949" y="3192173"/>
              <a:ext cx="345000" cy="343500"/>
            </a:xfrm>
            <a:prstGeom prst="ellipse">
              <a:avLst/>
            </a:prstGeom>
            <a:gradFill>
              <a:gsLst>
                <a:gs pos="0">
                  <a:srgbClr val="AC82FF">
                    <a:alpha val="79215"/>
                    <a:alpha val="13210"/>
                  </a:srgbClr>
                </a:gs>
                <a:gs pos="100000">
                  <a:srgbClr val="9837CB">
                    <a:alpha val="1321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77"/>
            <p:cNvSpPr/>
            <p:nvPr/>
          </p:nvSpPr>
          <p:spPr>
            <a:xfrm>
              <a:off x="4467909" y="2860720"/>
              <a:ext cx="275100" cy="273900"/>
            </a:xfrm>
            <a:prstGeom prst="ellipse">
              <a:avLst/>
            </a:prstGeom>
            <a:gradFill>
              <a:gsLst>
                <a:gs pos="0">
                  <a:srgbClr val="AC82FF">
                    <a:alpha val="79215"/>
                    <a:alpha val="13210"/>
                  </a:srgbClr>
                </a:gs>
                <a:gs pos="100000">
                  <a:srgbClr val="9837CB">
                    <a:alpha val="1321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77"/>
            <p:cNvSpPr/>
            <p:nvPr/>
          </p:nvSpPr>
          <p:spPr>
            <a:xfrm>
              <a:off x="3514782" y="2648269"/>
              <a:ext cx="275100" cy="273900"/>
            </a:xfrm>
            <a:prstGeom prst="ellipse">
              <a:avLst/>
            </a:prstGeom>
            <a:gradFill>
              <a:gsLst>
                <a:gs pos="0">
                  <a:srgbClr val="AC82FF">
                    <a:alpha val="79215"/>
                    <a:alpha val="13210"/>
                  </a:srgbClr>
                </a:gs>
                <a:gs pos="100000">
                  <a:srgbClr val="9837CB">
                    <a:alpha val="1321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77"/>
            <p:cNvSpPr/>
            <p:nvPr/>
          </p:nvSpPr>
          <p:spPr>
            <a:xfrm>
              <a:off x="4126528" y="2774119"/>
              <a:ext cx="275100" cy="273900"/>
            </a:xfrm>
            <a:prstGeom prst="ellipse">
              <a:avLst/>
            </a:prstGeom>
            <a:gradFill>
              <a:gsLst>
                <a:gs pos="0">
                  <a:srgbClr val="AC82FF">
                    <a:alpha val="79215"/>
                    <a:alpha val="13210"/>
                  </a:srgbClr>
                </a:gs>
                <a:gs pos="100000">
                  <a:srgbClr val="9837CB">
                    <a:alpha val="1321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77"/>
            <p:cNvSpPr/>
            <p:nvPr/>
          </p:nvSpPr>
          <p:spPr>
            <a:xfrm>
              <a:off x="4856919" y="2902785"/>
              <a:ext cx="275100" cy="273900"/>
            </a:xfrm>
            <a:prstGeom prst="ellipse">
              <a:avLst/>
            </a:prstGeom>
            <a:gradFill>
              <a:gsLst>
                <a:gs pos="0">
                  <a:srgbClr val="AC82FF">
                    <a:alpha val="79215"/>
                    <a:alpha val="13210"/>
                  </a:srgbClr>
                </a:gs>
                <a:gs pos="100000">
                  <a:srgbClr val="9837CB">
                    <a:alpha val="1321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77"/>
            <p:cNvSpPr/>
            <p:nvPr/>
          </p:nvSpPr>
          <p:spPr>
            <a:xfrm>
              <a:off x="5049846" y="2146740"/>
              <a:ext cx="275100" cy="273900"/>
            </a:xfrm>
            <a:prstGeom prst="ellipse">
              <a:avLst/>
            </a:prstGeom>
            <a:gradFill>
              <a:gsLst>
                <a:gs pos="0">
                  <a:srgbClr val="AC82FF">
                    <a:alpha val="79215"/>
                    <a:alpha val="13210"/>
                  </a:srgbClr>
                </a:gs>
                <a:gs pos="100000">
                  <a:srgbClr val="9837CB">
                    <a:alpha val="1321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77"/>
            <p:cNvSpPr/>
            <p:nvPr/>
          </p:nvSpPr>
          <p:spPr>
            <a:xfrm>
              <a:off x="3832358" y="3558707"/>
              <a:ext cx="275100" cy="273900"/>
            </a:xfrm>
            <a:prstGeom prst="ellipse">
              <a:avLst/>
            </a:prstGeom>
            <a:gradFill>
              <a:gsLst>
                <a:gs pos="0">
                  <a:srgbClr val="AC82FF">
                    <a:alpha val="79215"/>
                    <a:alpha val="13210"/>
                  </a:srgbClr>
                </a:gs>
                <a:gs pos="100000">
                  <a:srgbClr val="9837CB">
                    <a:alpha val="1321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77"/>
            <p:cNvSpPr/>
            <p:nvPr/>
          </p:nvSpPr>
          <p:spPr>
            <a:xfrm>
              <a:off x="4155155" y="3753388"/>
              <a:ext cx="275100" cy="273900"/>
            </a:xfrm>
            <a:prstGeom prst="ellipse">
              <a:avLst/>
            </a:prstGeom>
            <a:gradFill>
              <a:gsLst>
                <a:gs pos="0">
                  <a:srgbClr val="AC82FF">
                    <a:alpha val="79215"/>
                    <a:alpha val="13210"/>
                  </a:srgbClr>
                </a:gs>
                <a:gs pos="100000">
                  <a:srgbClr val="9837CB">
                    <a:alpha val="1321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77"/>
            <p:cNvSpPr/>
            <p:nvPr/>
          </p:nvSpPr>
          <p:spPr>
            <a:xfrm>
              <a:off x="4537342" y="3714863"/>
              <a:ext cx="365700" cy="365700"/>
            </a:xfrm>
            <a:prstGeom prst="ellipse">
              <a:avLst/>
            </a:prstGeom>
            <a:gradFill>
              <a:gsLst>
                <a:gs pos="0">
                  <a:srgbClr val="AC82FF">
                    <a:alpha val="79215"/>
                    <a:alpha val="13210"/>
                  </a:srgbClr>
                </a:gs>
                <a:gs pos="100000">
                  <a:srgbClr val="9837CB">
                    <a:alpha val="1321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77"/>
            <p:cNvSpPr/>
            <p:nvPr/>
          </p:nvSpPr>
          <p:spPr>
            <a:xfrm>
              <a:off x="4988055" y="3658788"/>
              <a:ext cx="275100" cy="273900"/>
            </a:xfrm>
            <a:prstGeom prst="ellipse">
              <a:avLst/>
            </a:prstGeom>
            <a:gradFill>
              <a:gsLst>
                <a:gs pos="0">
                  <a:srgbClr val="AC82FF">
                    <a:alpha val="79215"/>
                    <a:alpha val="13210"/>
                  </a:srgbClr>
                </a:gs>
                <a:gs pos="100000">
                  <a:srgbClr val="9837CB">
                    <a:alpha val="1321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6" name="Google Shape;476;p77"/>
          <p:cNvSpPr txBox="1"/>
          <p:nvPr/>
        </p:nvSpPr>
        <p:spPr>
          <a:xfrm>
            <a:off x="6853350" y="3785700"/>
            <a:ext cx="1914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8B14DB"/>
                </a:solidFill>
                <a:latin typeface="Poppins"/>
                <a:ea typeface="Poppins"/>
                <a:cs typeface="Poppins"/>
                <a:sym typeface="Poppins"/>
              </a:rPr>
              <a:t>More Vulns</a:t>
            </a:r>
            <a:endParaRPr sz="1100">
              <a:solidFill>
                <a:srgbClr val="8B14D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77" name="Google Shape;477;p77"/>
          <p:cNvPicPr preferRelativeResize="0"/>
          <p:nvPr/>
        </p:nvPicPr>
        <p:blipFill rotWithShape="1">
          <a:blip r:embed="rId8">
            <a:alphaModFix/>
          </a:blip>
          <a:srcRect b="19951" l="39517" r="44132" t="11319"/>
          <a:stretch/>
        </p:blipFill>
        <p:spPr>
          <a:xfrm>
            <a:off x="5816781" y="2154675"/>
            <a:ext cx="748938" cy="64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77"/>
          <p:cNvPicPr preferRelativeResize="0"/>
          <p:nvPr/>
        </p:nvPicPr>
        <p:blipFill rotWithShape="1">
          <a:blip r:embed="rId8">
            <a:alphaModFix/>
          </a:blip>
          <a:srcRect b="19951" l="39517" r="44132" t="11319"/>
          <a:stretch/>
        </p:blipFill>
        <p:spPr>
          <a:xfrm>
            <a:off x="2578281" y="2154675"/>
            <a:ext cx="748938" cy="64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77"/>
          <p:cNvSpPr txBox="1"/>
          <p:nvPr>
            <p:ph idx="1" type="subTitle"/>
          </p:nvPr>
        </p:nvSpPr>
        <p:spPr>
          <a:xfrm>
            <a:off x="791176" y="2148325"/>
            <a:ext cx="758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\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8"/>
          <p:cNvSpPr txBox="1"/>
          <p:nvPr/>
        </p:nvSpPr>
        <p:spPr>
          <a:xfrm>
            <a:off x="340199" y="521225"/>
            <a:ext cx="84636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Risks of AI code generation</a:t>
            </a:r>
            <a:endParaRPr b="1" sz="2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85" name="Google Shape;485;p78"/>
          <p:cNvGrpSpPr/>
          <p:nvPr/>
        </p:nvGrpSpPr>
        <p:grpSpPr>
          <a:xfrm>
            <a:off x="764275" y="1448850"/>
            <a:ext cx="1680300" cy="2363100"/>
            <a:chOff x="764275" y="1448850"/>
            <a:chExt cx="1680300" cy="2363100"/>
          </a:xfrm>
        </p:grpSpPr>
        <p:sp>
          <p:nvSpPr>
            <p:cNvPr id="486" name="Google Shape;486;p78"/>
            <p:cNvSpPr/>
            <p:nvPr/>
          </p:nvSpPr>
          <p:spPr>
            <a:xfrm>
              <a:off x="764275" y="1448850"/>
              <a:ext cx="1680300" cy="2363100"/>
            </a:xfrm>
            <a:prstGeom prst="roundRect">
              <a:avLst>
                <a:gd fmla="val 5839" name="adj"/>
              </a:avLst>
            </a:prstGeom>
            <a:solidFill>
              <a:srgbClr val="000000">
                <a:alpha val="15189"/>
              </a:srgbClr>
            </a:solidFill>
            <a:ln cap="flat" cmpd="sng" w="9525">
              <a:solidFill>
                <a:srgbClr val="8B14DB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85738" rotWithShape="0" algn="bl" dir="5400000" dist="19050">
                <a:srgbClr val="8B14DB">
                  <a:alpha val="47000"/>
                </a:srgbClr>
              </a:outerShdw>
            </a:effectLst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Quality</a:t>
              </a:r>
              <a:endParaRPr sz="1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pic>
          <p:nvPicPr>
            <p:cNvPr id="487" name="Google Shape;487;p78"/>
            <p:cNvPicPr preferRelativeResize="0"/>
            <p:nvPr/>
          </p:nvPicPr>
          <p:blipFill rotWithShape="1">
            <a:blip r:embed="rId3">
              <a:alphaModFix/>
            </a:blip>
            <a:srcRect b="0" l="-7762" r="-7750" t="0"/>
            <a:stretch/>
          </p:blipFill>
          <p:spPr>
            <a:xfrm>
              <a:off x="1163950" y="2114925"/>
              <a:ext cx="880950" cy="667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8" name="Google Shape;488;p78"/>
          <p:cNvGrpSpPr/>
          <p:nvPr/>
        </p:nvGrpSpPr>
        <p:grpSpPr>
          <a:xfrm>
            <a:off x="2669275" y="1448850"/>
            <a:ext cx="1680300" cy="2363100"/>
            <a:chOff x="2669275" y="1448850"/>
            <a:chExt cx="1680300" cy="2363100"/>
          </a:xfrm>
        </p:grpSpPr>
        <p:sp>
          <p:nvSpPr>
            <p:cNvPr id="489" name="Google Shape;489;p78"/>
            <p:cNvSpPr/>
            <p:nvPr/>
          </p:nvSpPr>
          <p:spPr>
            <a:xfrm>
              <a:off x="2669275" y="1448850"/>
              <a:ext cx="1680300" cy="2363100"/>
            </a:xfrm>
            <a:prstGeom prst="roundRect">
              <a:avLst>
                <a:gd fmla="val 5839" name="adj"/>
              </a:avLst>
            </a:prstGeom>
            <a:solidFill>
              <a:srgbClr val="000000">
                <a:alpha val="15189"/>
              </a:srgbClr>
            </a:solidFill>
            <a:ln cap="flat" cmpd="sng" w="9525">
              <a:solidFill>
                <a:srgbClr val="8B14DB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85738" rotWithShape="0" algn="bl" dir="5400000" dist="19050">
                <a:srgbClr val="8B14DB">
                  <a:alpha val="47000"/>
                </a:srgbClr>
              </a:outerShdw>
            </a:effectLst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Blind Trust</a:t>
              </a:r>
              <a:endParaRPr sz="1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pic>
          <p:nvPicPr>
            <p:cNvPr id="490" name="Google Shape;490;p78"/>
            <p:cNvPicPr preferRelativeResize="0"/>
            <p:nvPr/>
          </p:nvPicPr>
          <p:blipFill rotWithShape="1">
            <a:blip r:embed="rId4">
              <a:alphaModFix/>
            </a:blip>
            <a:srcRect b="0" l="1541" r="1531" t="0"/>
            <a:stretch/>
          </p:blipFill>
          <p:spPr>
            <a:xfrm>
              <a:off x="3114964" y="2043975"/>
              <a:ext cx="809150" cy="809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1" name="Google Shape;491;p78"/>
          <p:cNvGrpSpPr/>
          <p:nvPr/>
        </p:nvGrpSpPr>
        <p:grpSpPr>
          <a:xfrm>
            <a:off x="6527317" y="1448850"/>
            <a:ext cx="1680300" cy="2363100"/>
            <a:chOff x="6527317" y="1448850"/>
            <a:chExt cx="1680300" cy="2363100"/>
          </a:xfrm>
        </p:grpSpPr>
        <p:sp>
          <p:nvSpPr>
            <p:cNvPr id="492" name="Google Shape;492;p78"/>
            <p:cNvSpPr/>
            <p:nvPr/>
          </p:nvSpPr>
          <p:spPr>
            <a:xfrm>
              <a:off x="6527317" y="1448850"/>
              <a:ext cx="1680300" cy="2363100"/>
            </a:xfrm>
            <a:prstGeom prst="roundRect">
              <a:avLst>
                <a:gd fmla="val 5839" name="adj"/>
              </a:avLst>
            </a:prstGeom>
            <a:solidFill>
              <a:srgbClr val="000000">
                <a:alpha val="15189"/>
              </a:srgbClr>
            </a:solidFill>
            <a:ln cap="flat" cmpd="sng" w="9525">
              <a:solidFill>
                <a:srgbClr val="8B14DB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85738" rotWithShape="0" algn="bl" dir="5400000" dist="19050">
                <a:srgbClr val="8B14DB">
                  <a:alpha val="47000"/>
                </a:srgbClr>
              </a:outerShdw>
            </a:effectLst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IP Violations</a:t>
              </a:r>
              <a:endParaRPr sz="1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pic>
          <p:nvPicPr>
            <p:cNvPr id="493" name="Google Shape;493;p7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45174" y="2043975"/>
              <a:ext cx="809150" cy="809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4" name="Google Shape;494;p78"/>
          <p:cNvGrpSpPr/>
          <p:nvPr/>
        </p:nvGrpSpPr>
        <p:grpSpPr>
          <a:xfrm>
            <a:off x="4590289" y="1448850"/>
            <a:ext cx="1680300" cy="2363100"/>
            <a:chOff x="4590289" y="1448850"/>
            <a:chExt cx="1680300" cy="2363100"/>
          </a:xfrm>
        </p:grpSpPr>
        <p:sp>
          <p:nvSpPr>
            <p:cNvPr id="495" name="Google Shape;495;p78"/>
            <p:cNvSpPr/>
            <p:nvPr/>
          </p:nvSpPr>
          <p:spPr>
            <a:xfrm>
              <a:off x="4590289" y="1448850"/>
              <a:ext cx="1680300" cy="2363100"/>
            </a:xfrm>
            <a:prstGeom prst="roundRect">
              <a:avLst>
                <a:gd fmla="val 5839" name="adj"/>
              </a:avLst>
            </a:prstGeom>
            <a:solidFill>
              <a:srgbClr val="000000">
                <a:alpha val="15189"/>
              </a:srgbClr>
            </a:solidFill>
            <a:ln cap="flat" cmpd="sng" w="9525">
              <a:solidFill>
                <a:srgbClr val="8B14DB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85738" rotWithShape="0" algn="bl" dir="5400000" dist="19050">
                <a:srgbClr val="8B14DB">
                  <a:alpha val="47000"/>
                </a:srgbClr>
              </a:outerShdw>
            </a:effectLst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Vulnerabilities</a:t>
              </a:r>
              <a:endParaRPr sz="1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pic>
          <p:nvPicPr>
            <p:cNvPr id="496" name="Google Shape;496;p7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045075" y="2033625"/>
              <a:ext cx="829850" cy="8298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9"/>
          <p:cNvSpPr txBox="1"/>
          <p:nvPr/>
        </p:nvSpPr>
        <p:spPr>
          <a:xfrm>
            <a:off x="891626" y="3429100"/>
            <a:ext cx="4777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-Forrester Predictions 2024: Cybersecurity, Risk, And Privacy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503" name="Google Shape;503;p79"/>
          <p:cNvSpPr txBox="1"/>
          <p:nvPr/>
        </p:nvSpPr>
        <p:spPr>
          <a:xfrm>
            <a:off x="738149" y="1383316"/>
            <a:ext cx="7512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 least 3 breaches will be publicly 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504" name="Google Shape;504;p79"/>
          <p:cNvSpPr txBox="1"/>
          <p:nvPr/>
        </p:nvSpPr>
        <p:spPr>
          <a:xfrm>
            <a:off x="1245677" y="2004344"/>
            <a:ext cx="67227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blamed on AI-generated code. </a:t>
            </a:r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5297CE0208D84786979F05C2A80E8F" ma:contentTypeVersion="18" ma:contentTypeDescription="Create a new document." ma:contentTypeScope="" ma:versionID="781a288e0667199a2a1b344c61e7c635">
  <xsd:schema xmlns:xsd="http://www.w3.org/2001/XMLSchema" xmlns:xs="http://www.w3.org/2001/XMLSchema" xmlns:p="http://schemas.microsoft.com/office/2006/metadata/properties" xmlns:ns2="7e71acac-3bd1-45d1-8cc8-8a9a86767c58" xmlns:ns3="295eac57-25d9-4afd-beed-aea32f93f7e2" targetNamespace="http://schemas.microsoft.com/office/2006/metadata/properties" ma:root="true" ma:fieldsID="460e5b0ac34107805f9412e1641364a1" ns2:_="" ns3:_="">
    <xsd:import namespace="7e71acac-3bd1-45d1-8cc8-8a9a86767c58"/>
    <xsd:import namespace="295eac57-25d9-4afd-beed-aea32f93f7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71acac-3bd1-45d1-8cc8-8a9a86767c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5afc0f4-a91b-40be-b802-c7d006544d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eac57-25d9-4afd-beed-aea32f93f7e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5c07b9-d40a-4fb5-a3b1-1bffb98a3648}" ma:internalName="TaxCatchAll" ma:showField="CatchAllData" ma:web="295eac57-25d9-4afd-beed-aea32f93f7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0C82E2-E5B3-4B5D-8919-9A16D810BE21}"/>
</file>

<file path=customXml/itemProps2.xml><?xml version="1.0" encoding="utf-8"?>
<ds:datastoreItem xmlns:ds="http://schemas.openxmlformats.org/officeDocument/2006/customXml" ds:itemID="{18B2A0B6-5817-4A0C-B020-DAED9B052E02}"/>
</file>